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861" r:id="rId2"/>
    <p:sldId id="1311" r:id="rId3"/>
    <p:sldId id="1328" r:id="rId4"/>
    <p:sldId id="1329" r:id="rId5"/>
    <p:sldId id="1302" r:id="rId6"/>
    <p:sldId id="1318" r:id="rId7"/>
    <p:sldId id="1327" r:id="rId8"/>
    <p:sldId id="1320" r:id="rId9"/>
    <p:sldId id="256" r:id="rId10"/>
    <p:sldId id="257" r:id="rId11"/>
    <p:sldId id="258" r:id="rId12"/>
  </p:sldIdLst>
  <p:sldSz cx="9144000" cy="5715000" type="screen16x10"/>
  <p:notesSz cx="6724650" cy="9866313"/>
  <p:defaultTextStyle>
    <a:defPPr>
      <a:defRPr lang="en-AU"/>
    </a:defPPr>
    <a:lvl1pPr algn="l" rtl="0" fontAlgn="base">
      <a:spcBef>
        <a:spcPct val="0"/>
      </a:spcBef>
      <a:spcAft>
        <a:spcPct val="0"/>
      </a:spcAft>
      <a:defRPr kern="1200">
        <a:solidFill>
          <a:schemeClr val="tx1"/>
        </a:solidFill>
        <a:latin typeface="Arial" pitchFamily="-102" charset="0"/>
        <a:ea typeface="Arial" pitchFamily="-102" charset="0"/>
        <a:cs typeface="Arial" pitchFamily="-102" charset="0"/>
      </a:defRPr>
    </a:lvl1pPr>
    <a:lvl2pPr marL="457200" algn="l" rtl="0" fontAlgn="base">
      <a:spcBef>
        <a:spcPct val="0"/>
      </a:spcBef>
      <a:spcAft>
        <a:spcPct val="0"/>
      </a:spcAft>
      <a:defRPr kern="1200">
        <a:solidFill>
          <a:schemeClr val="tx1"/>
        </a:solidFill>
        <a:latin typeface="Arial" pitchFamily="-102" charset="0"/>
        <a:ea typeface="Arial" pitchFamily="-102" charset="0"/>
        <a:cs typeface="Arial" pitchFamily="-102" charset="0"/>
      </a:defRPr>
    </a:lvl2pPr>
    <a:lvl3pPr marL="914400" algn="l" rtl="0" fontAlgn="base">
      <a:spcBef>
        <a:spcPct val="0"/>
      </a:spcBef>
      <a:spcAft>
        <a:spcPct val="0"/>
      </a:spcAft>
      <a:defRPr kern="1200">
        <a:solidFill>
          <a:schemeClr val="tx1"/>
        </a:solidFill>
        <a:latin typeface="Arial" pitchFamily="-102" charset="0"/>
        <a:ea typeface="Arial" pitchFamily="-102" charset="0"/>
        <a:cs typeface="Arial" pitchFamily="-102" charset="0"/>
      </a:defRPr>
    </a:lvl3pPr>
    <a:lvl4pPr marL="1371600" algn="l" rtl="0" fontAlgn="base">
      <a:spcBef>
        <a:spcPct val="0"/>
      </a:spcBef>
      <a:spcAft>
        <a:spcPct val="0"/>
      </a:spcAft>
      <a:defRPr kern="1200">
        <a:solidFill>
          <a:schemeClr val="tx1"/>
        </a:solidFill>
        <a:latin typeface="Arial" pitchFamily="-102" charset="0"/>
        <a:ea typeface="Arial" pitchFamily="-102" charset="0"/>
        <a:cs typeface="Arial" pitchFamily="-102" charset="0"/>
      </a:defRPr>
    </a:lvl4pPr>
    <a:lvl5pPr marL="1828800" algn="l" rtl="0" fontAlgn="base">
      <a:spcBef>
        <a:spcPct val="0"/>
      </a:spcBef>
      <a:spcAft>
        <a:spcPct val="0"/>
      </a:spcAft>
      <a:defRPr kern="1200">
        <a:solidFill>
          <a:schemeClr val="tx1"/>
        </a:solidFill>
        <a:latin typeface="Arial" pitchFamily="-102" charset="0"/>
        <a:ea typeface="Arial" pitchFamily="-102" charset="0"/>
        <a:cs typeface="Arial" pitchFamily="-102" charset="0"/>
      </a:defRPr>
    </a:lvl5pPr>
    <a:lvl6pPr marL="2286000" algn="l" defTabSz="457200" rtl="0" eaLnBrk="1" latinLnBrk="0" hangingPunct="1">
      <a:defRPr kern="1200">
        <a:solidFill>
          <a:schemeClr val="tx1"/>
        </a:solidFill>
        <a:latin typeface="Arial" pitchFamily="-102" charset="0"/>
        <a:ea typeface="Arial" pitchFamily="-102" charset="0"/>
        <a:cs typeface="Arial" pitchFamily="-102" charset="0"/>
      </a:defRPr>
    </a:lvl6pPr>
    <a:lvl7pPr marL="2743200" algn="l" defTabSz="457200" rtl="0" eaLnBrk="1" latinLnBrk="0" hangingPunct="1">
      <a:defRPr kern="1200">
        <a:solidFill>
          <a:schemeClr val="tx1"/>
        </a:solidFill>
        <a:latin typeface="Arial" pitchFamily="-102" charset="0"/>
        <a:ea typeface="Arial" pitchFamily="-102" charset="0"/>
        <a:cs typeface="Arial" pitchFamily="-102" charset="0"/>
      </a:defRPr>
    </a:lvl7pPr>
    <a:lvl8pPr marL="3200400" algn="l" defTabSz="457200" rtl="0" eaLnBrk="1" latinLnBrk="0" hangingPunct="1">
      <a:defRPr kern="1200">
        <a:solidFill>
          <a:schemeClr val="tx1"/>
        </a:solidFill>
        <a:latin typeface="Arial" pitchFamily="-102" charset="0"/>
        <a:ea typeface="Arial" pitchFamily="-102" charset="0"/>
        <a:cs typeface="Arial" pitchFamily="-102" charset="0"/>
      </a:defRPr>
    </a:lvl8pPr>
    <a:lvl9pPr marL="3657600" algn="l" defTabSz="457200" rtl="0" eaLnBrk="1" latinLnBrk="0" hangingPunct="1">
      <a:defRPr kern="1200">
        <a:solidFill>
          <a:schemeClr val="tx1"/>
        </a:solidFill>
        <a:latin typeface="Arial" pitchFamily="-102" charset="0"/>
        <a:ea typeface="Arial" pitchFamily="-102" charset="0"/>
        <a:cs typeface="Arial" pitchFamily="-102" charset="0"/>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clrMode="gray"/>
  <p:clrMru>
    <a:srgbClr val="FF40FF"/>
    <a:srgbClr val="FFFF66"/>
    <a:srgbClr val="FF965E"/>
    <a:srgbClr val="78E1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639" autoAdjust="0"/>
    <p:restoredTop sz="88928" autoAdjust="0"/>
  </p:normalViewPr>
  <p:slideViewPr>
    <p:cSldViewPr>
      <p:cViewPr varScale="1">
        <p:scale>
          <a:sx n="54" d="100"/>
          <a:sy n="54" d="100"/>
        </p:scale>
        <p:origin x="200" y="1968"/>
      </p:cViewPr>
      <p:guideLst>
        <p:guide orient="horz" pos="180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4650" cy="49371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08413" y="0"/>
            <a:ext cx="2914650" cy="493713"/>
          </a:xfrm>
          <a:prstGeom prst="rect">
            <a:avLst/>
          </a:prstGeom>
        </p:spPr>
        <p:txBody>
          <a:bodyPr vert="horz" lIns="91440" tIns="45720" rIns="91440" bIns="45720" rtlCol="0"/>
          <a:lstStyle>
            <a:lvl1pPr algn="r">
              <a:defRPr sz="1200"/>
            </a:lvl1pPr>
          </a:lstStyle>
          <a:p>
            <a:fld id="{7EDE2877-BD95-1343-A552-BA2868463D4E}" type="datetimeFigureOut">
              <a:rPr lang="en-US" smtClean="0"/>
              <a:pPr/>
              <a:t>4/15/23</a:t>
            </a:fld>
            <a:endParaRPr lang="en-US" dirty="0"/>
          </a:p>
        </p:txBody>
      </p:sp>
      <p:sp>
        <p:nvSpPr>
          <p:cNvPr id="4" name="Slide Image Placeholder 3"/>
          <p:cNvSpPr>
            <a:spLocks noGrp="1" noRot="1" noChangeAspect="1"/>
          </p:cNvSpPr>
          <p:nvPr>
            <p:ph type="sldImg" idx="2"/>
          </p:nvPr>
        </p:nvSpPr>
        <p:spPr>
          <a:xfrm>
            <a:off x="403225" y="739775"/>
            <a:ext cx="5918200" cy="3700463"/>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3100" y="4686300"/>
            <a:ext cx="5378450" cy="44402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371013"/>
            <a:ext cx="2914650" cy="493712"/>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08413" y="9371013"/>
            <a:ext cx="2914650" cy="493712"/>
          </a:xfrm>
          <a:prstGeom prst="rect">
            <a:avLst/>
          </a:prstGeom>
        </p:spPr>
        <p:txBody>
          <a:bodyPr vert="horz" lIns="91440" tIns="45720" rIns="91440" bIns="45720" rtlCol="0" anchor="b"/>
          <a:lstStyle>
            <a:lvl1pPr algn="r">
              <a:defRPr sz="1200"/>
            </a:lvl1pPr>
          </a:lstStyle>
          <a:p>
            <a:fld id="{3F6008AE-3493-5D48-A245-434CAFCA04E8}"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 </a:t>
            </a:r>
          </a:p>
        </p:txBody>
      </p:sp>
      <p:sp>
        <p:nvSpPr>
          <p:cNvPr id="4" name="Slide Number Placeholder 3"/>
          <p:cNvSpPr>
            <a:spLocks noGrp="1"/>
          </p:cNvSpPr>
          <p:nvPr>
            <p:ph type="sldNum" sz="quarter" idx="10"/>
          </p:nvPr>
        </p:nvSpPr>
        <p:spPr/>
        <p:txBody>
          <a:bodyPr/>
          <a:lstStyle/>
          <a:p>
            <a:fld id="{3F6008AE-3493-5D48-A245-434CAFCA04E8}" type="slidenum">
              <a:rPr lang="en-US" smtClean="0"/>
              <a:pPr/>
              <a:t>1</a:t>
            </a:fld>
            <a:endParaRPr lang="en-US" dirty="0"/>
          </a:p>
        </p:txBody>
      </p:sp>
    </p:spTree>
    <p:extLst>
      <p:ext uri="{BB962C8B-B14F-4D97-AF65-F5344CB8AC3E}">
        <p14:creationId xmlns:p14="http://schemas.microsoft.com/office/powerpoint/2010/main" val="13147498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3F6008AE-3493-5D48-A245-434CAFCA04E8}" type="slidenum">
              <a:rPr lang="en-US" smtClean="0"/>
              <a:pPr/>
              <a:t>2</a:t>
            </a:fld>
            <a:endParaRPr lang="en-US" dirty="0"/>
          </a:p>
        </p:txBody>
      </p:sp>
    </p:spTree>
    <p:extLst>
      <p:ext uri="{BB962C8B-B14F-4D97-AF65-F5344CB8AC3E}">
        <p14:creationId xmlns:p14="http://schemas.microsoft.com/office/powerpoint/2010/main" val="15570169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3F6008AE-3493-5D48-A245-434CAFCA04E8}" type="slidenum">
              <a:rPr lang="en-US" smtClean="0"/>
              <a:pPr/>
              <a:t>3</a:t>
            </a:fld>
            <a:endParaRPr lang="en-US" dirty="0"/>
          </a:p>
        </p:txBody>
      </p:sp>
    </p:spTree>
    <p:extLst>
      <p:ext uri="{BB962C8B-B14F-4D97-AF65-F5344CB8AC3E}">
        <p14:creationId xmlns:p14="http://schemas.microsoft.com/office/powerpoint/2010/main" val="3416045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3F6008AE-3493-5D48-A245-434CAFCA04E8}" type="slidenum">
              <a:rPr lang="en-US" smtClean="0"/>
              <a:pPr/>
              <a:t>4</a:t>
            </a:fld>
            <a:endParaRPr lang="en-US" dirty="0"/>
          </a:p>
        </p:txBody>
      </p:sp>
    </p:spTree>
    <p:extLst>
      <p:ext uri="{BB962C8B-B14F-4D97-AF65-F5344CB8AC3E}">
        <p14:creationId xmlns:p14="http://schemas.microsoft.com/office/powerpoint/2010/main" val="3559731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3F6008AE-3493-5D48-A245-434CAFCA04E8}" type="slidenum">
              <a:rPr lang="en-US" smtClean="0"/>
              <a:pPr/>
              <a:t>5</a:t>
            </a:fld>
            <a:endParaRPr lang="en-US" dirty="0"/>
          </a:p>
        </p:txBody>
      </p:sp>
    </p:spTree>
    <p:extLst>
      <p:ext uri="{BB962C8B-B14F-4D97-AF65-F5344CB8AC3E}">
        <p14:creationId xmlns:p14="http://schemas.microsoft.com/office/powerpoint/2010/main" val="3416045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3F6008AE-3493-5D48-A245-434CAFCA04E8}" type="slidenum">
              <a:rPr lang="en-US" smtClean="0"/>
              <a:pPr/>
              <a:t>6</a:t>
            </a:fld>
            <a:endParaRPr lang="en-US" dirty="0"/>
          </a:p>
        </p:txBody>
      </p:sp>
    </p:spTree>
    <p:extLst>
      <p:ext uri="{BB962C8B-B14F-4D97-AF65-F5344CB8AC3E}">
        <p14:creationId xmlns:p14="http://schemas.microsoft.com/office/powerpoint/2010/main" val="3559731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3F6008AE-3493-5D48-A245-434CAFCA04E8}" type="slidenum">
              <a:rPr lang="en-US" smtClean="0"/>
              <a:pPr/>
              <a:t>7</a:t>
            </a:fld>
            <a:endParaRPr lang="en-US" dirty="0"/>
          </a:p>
        </p:txBody>
      </p:sp>
    </p:spTree>
    <p:extLst>
      <p:ext uri="{BB962C8B-B14F-4D97-AF65-F5344CB8AC3E}">
        <p14:creationId xmlns:p14="http://schemas.microsoft.com/office/powerpoint/2010/main" val="23310415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3F6008AE-3493-5D48-A245-434CAFCA04E8}" type="slidenum">
              <a:rPr lang="en-US" smtClean="0"/>
              <a:pPr/>
              <a:t>8</a:t>
            </a:fld>
            <a:endParaRPr lang="en-US" dirty="0"/>
          </a:p>
        </p:txBody>
      </p:sp>
    </p:spTree>
    <p:extLst>
      <p:ext uri="{BB962C8B-B14F-4D97-AF65-F5344CB8AC3E}">
        <p14:creationId xmlns:p14="http://schemas.microsoft.com/office/powerpoint/2010/main" val="703832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a:t>Click to edit Master title style</a:t>
            </a:r>
          </a:p>
        </p:txBody>
      </p:sp>
      <p:sp>
        <p:nvSpPr>
          <p:cNvPr id="3" name="Subtitle 2"/>
          <p:cNvSpPr>
            <a:spLocks noGrp="1"/>
          </p:cNvSpPr>
          <p:nvPr>
            <p:ph type="subTitle" idx="1"/>
          </p:nvPr>
        </p:nvSpPr>
        <p:spPr>
          <a:xfrm>
            <a:off x="1371600" y="3238500"/>
            <a:ext cx="6400800" cy="14605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AU"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AU" dirty="0"/>
          </a:p>
        </p:txBody>
      </p:sp>
      <p:sp>
        <p:nvSpPr>
          <p:cNvPr id="6" name="Rectangle 6"/>
          <p:cNvSpPr>
            <a:spLocks noGrp="1" noChangeArrowheads="1"/>
          </p:cNvSpPr>
          <p:nvPr>
            <p:ph type="sldNum" sz="quarter" idx="12"/>
          </p:nvPr>
        </p:nvSpPr>
        <p:spPr>
          <a:ln/>
        </p:spPr>
        <p:txBody>
          <a:bodyPr/>
          <a:lstStyle>
            <a:lvl1pPr>
              <a:defRPr/>
            </a:lvl1pPr>
          </a:lstStyle>
          <a:p>
            <a:pPr>
              <a:defRPr/>
            </a:pPr>
            <a:fld id="{4A6EF6CD-5A05-AD49-B453-FBC4F6F6C8B0}" type="slidenum">
              <a:rPr lang="en-AU"/>
              <a:pPr>
                <a:defRPr/>
              </a:pPr>
              <a:t>‹#›</a:t>
            </a:fld>
            <a:endParaRPr lang="en-A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AU"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AU" dirty="0"/>
          </a:p>
        </p:txBody>
      </p:sp>
      <p:sp>
        <p:nvSpPr>
          <p:cNvPr id="6" name="Rectangle 6"/>
          <p:cNvSpPr>
            <a:spLocks noGrp="1" noChangeArrowheads="1"/>
          </p:cNvSpPr>
          <p:nvPr>
            <p:ph type="sldNum" sz="quarter" idx="12"/>
          </p:nvPr>
        </p:nvSpPr>
        <p:spPr>
          <a:ln/>
        </p:spPr>
        <p:txBody>
          <a:bodyPr/>
          <a:lstStyle>
            <a:lvl1pPr>
              <a:defRPr/>
            </a:lvl1pPr>
          </a:lstStyle>
          <a:p>
            <a:pPr>
              <a:defRPr/>
            </a:pPr>
            <a:fld id="{8AD686B7-1218-2B4E-BF52-FE29B0DD9F24}" type="slidenum">
              <a:rPr lang="en-AU"/>
              <a:pPr>
                <a:defRPr/>
              </a:pPr>
              <a:t>‹#›</a:t>
            </a:fld>
            <a:endParaRPr lang="en-A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5"/>
            <a:ext cx="2057400" cy="487627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28865"/>
            <a:ext cx="6019800" cy="48762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AU"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AU" dirty="0"/>
          </a:p>
        </p:txBody>
      </p:sp>
      <p:sp>
        <p:nvSpPr>
          <p:cNvPr id="6" name="Rectangle 6"/>
          <p:cNvSpPr>
            <a:spLocks noGrp="1" noChangeArrowheads="1"/>
          </p:cNvSpPr>
          <p:nvPr>
            <p:ph type="sldNum" sz="quarter" idx="12"/>
          </p:nvPr>
        </p:nvSpPr>
        <p:spPr>
          <a:ln/>
        </p:spPr>
        <p:txBody>
          <a:bodyPr/>
          <a:lstStyle>
            <a:lvl1pPr>
              <a:defRPr/>
            </a:lvl1pPr>
          </a:lstStyle>
          <a:p>
            <a:pPr>
              <a:defRPr/>
            </a:pPr>
            <a:fld id="{50908E64-6402-D945-8D5A-2A600D887B38}" type="slidenum">
              <a:rPr lang="en-AU"/>
              <a:pPr>
                <a:defRPr/>
              </a:pPr>
              <a:t>‹#›</a:t>
            </a:fld>
            <a:endParaRPr lang="en-A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AU"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AU" dirty="0"/>
          </a:p>
        </p:txBody>
      </p:sp>
      <p:sp>
        <p:nvSpPr>
          <p:cNvPr id="6" name="Rectangle 6"/>
          <p:cNvSpPr>
            <a:spLocks noGrp="1" noChangeArrowheads="1"/>
          </p:cNvSpPr>
          <p:nvPr>
            <p:ph type="sldNum" sz="quarter" idx="12"/>
          </p:nvPr>
        </p:nvSpPr>
        <p:spPr>
          <a:ln/>
        </p:spPr>
        <p:txBody>
          <a:bodyPr/>
          <a:lstStyle>
            <a:lvl1pPr>
              <a:defRPr/>
            </a:lvl1pPr>
          </a:lstStyle>
          <a:p>
            <a:pPr>
              <a:defRPr/>
            </a:pPr>
            <a:fld id="{8EF7596F-CC43-3D4E-BDDF-B35BA1640C15}" type="slidenum">
              <a:rPr lang="en-AU"/>
              <a:pPr>
                <a:defRPr/>
              </a:pPr>
              <a:t>‹#›</a:t>
            </a:fld>
            <a:endParaRPr lang="en-A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7"/>
            <a:ext cx="7772400" cy="1135063"/>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AU"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AU" dirty="0"/>
          </a:p>
        </p:txBody>
      </p:sp>
      <p:sp>
        <p:nvSpPr>
          <p:cNvPr id="6" name="Rectangle 6"/>
          <p:cNvSpPr>
            <a:spLocks noGrp="1" noChangeArrowheads="1"/>
          </p:cNvSpPr>
          <p:nvPr>
            <p:ph type="sldNum" sz="quarter" idx="12"/>
          </p:nvPr>
        </p:nvSpPr>
        <p:spPr>
          <a:ln/>
        </p:spPr>
        <p:txBody>
          <a:bodyPr/>
          <a:lstStyle>
            <a:lvl1pPr>
              <a:defRPr/>
            </a:lvl1pPr>
          </a:lstStyle>
          <a:p>
            <a:pPr>
              <a:defRPr/>
            </a:pPr>
            <a:fld id="{52ED6E1C-AFDE-7C44-81F1-DA6F2762B460}" type="slidenum">
              <a:rPr lang="en-AU"/>
              <a:pPr>
                <a:defRPr/>
              </a:pPr>
              <a:t>‹#›</a:t>
            </a:fld>
            <a:endParaRPr lang="en-A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AU"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AU" dirty="0"/>
          </a:p>
        </p:txBody>
      </p:sp>
      <p:sp>
        <p:nvSpPr>
          <p:cNvPr id="7" name="Rectangle 6"/>
          <p:cNvSpPr>
            <a:spLocks noGrp="1" noChangeArrowheads="1"/>
          </p:cNvSpPr>
          <p:nvPr>
            <p:ph type="sldNum" sz="quarter" idx="12"/>
          </p:nvPr>
        </p:nvSpPr>
        <p:spPr>
          <a:ln/>
        </p:spPr>
        <p:txBody>
          <a:bodyPr/>
          <a:lstStyle>
            <a:lvl1pPr>
              <a:defRPr/>
            </a:lvl1pPr>
          </a:lstStyle>
          <a:p>
            <a:pPr>
              <a:defRPr/>
            </a:pPr>
            <a:fld id="{CE9C4E8D-7F34-0E4E-B530-8998D6EAF250}" type="slidenum">
              <a:rPr lang="en-AU"/>
              <a:pPr>
                <a:defRPr/>
              </a:pPr>
              <a:t>‹#›</a:t>
            </a:fld>
            <a:endParaRPr lang="en-A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AU"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AU" dirty="0"/>
          </a:p>
        </p:txBody>
      </p:sp>
      <p:sp>
        <p:nvSpPr>
          <p:cNvPr id="9" name="Rectangle 6"/>
          <p:cNvSpPr>
            <a:spLocks noGrp="1" noChangeArrowheads="1"/>
          </p:cNvSpPr>
          <p:nvPr>
            <p:ph type="sldNum" sz="quarter" idx="12"/>
          </p:nvPr>
        </p:nvSpPr>
        <p:spPr>
          <a:ln/>
        </p:spPr>
        <p:txBody>
          <a:bodyPr/>
          <a:lstStyle>
            <a:lvl1pPr>
              <a:defRPr/>
            </a:lvl1pPr>
          </a:lstStyle>
          <a:p>
            <a:pPr>
              <a:defRPr/>
            </a:pPr>
            <a:fld id="{99D13D45-15DE-0B4F-AE48-A428CF08051C}" type="slidenum">
              <a:rPr lang="en-AU"/>
              <a:pPr>
                <a:defRPr/>
              </a:pPr>
              <a:t>‹#›</a:t>
            </a:fld>
            <a:endParaRPr lang="en-A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AU"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AU" dirty="0"/>
          </a:p>
        </p:txBody>
      </p:sp>
      <p:sp>
        <p:nvSpPr>
          <p:cNvPr id="5" name="Rectangle 6"/>
          <p:cNvSpPr>
            <a:spLocks noGrp="1" noChangeArrowheads="1"/>
          </p:cNvSpPr>
          <p:nvPr>
            <p:ph type="sldNum" sz="quarter" idx="12"/>
          </p:nvPr>
        </p:nvSpPr>
        <p:spPr>
          <a:ln/>
        </p:spPr>
        <p:txBody>
          <a:bodyPr/>
          <a:lstStyle>
            <a:lvl1pPr>
              <a:defRPr/>
            </a:lvl1pPr>
          </a:lstStyle>
          <a:p>
            <a:pPr>
              <a:defRPr/>
            </a:pPr>
            <a:fld id="{0D05FB2D-7AD0-0C46-9D56-1F21D58EE3A4}" type="slidenum">
              <a:rPr lang="en-AU"/>
              <a:pPr>
                <a:defRPr/>
              </a:pPr>
              <a:t>‹#›</a:t>
            </a:fld>
            <a:endParaRPr lang="en-A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AU"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AU" dirty="0"/>
          </a:p>
        </p:txBody>
      </p:sp>
      <p:sp>
        <p:nvSpPr>
          <p:cNvPr id="4" name="Rectangle 6"/>
          <p:cNvSpPr>
            <a:spLocks noGrp="1" noChangeArrowheads="1"/>
          </p:cNvSpPr>
          <p:nvPr>
            <p:ph type="sldNum" sz="quarter" idx="12"/>
          </p:nvPr>
        </p:nvSpPr>
        <p:spPr>
          <a:ln/>
        </p:spPr>
        <p:txBody>
          <a:bodyPr/>
          <a:lstStyle>
            <a:lvl1pPr>
              <a:defRPr/>
            </a:lvl1pPr>
          </a:lstStyle>
          <a:p>
            <a:pPr>
              <a:defRPr/>
            </a:pPr>
            <a:fld id="{3CE1F094-7F9F-E94D-A8E9-4611D1C305D6}" type="slidenum">
              <a:rPr lang="en-AU"/>
              <a:pPr>
                <a:defRPr/>
              </a:pPr>
              <a:t>‹#›</a:t>
            </a:fld>
            <a:endParaRPr lang="en-A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AU"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AU" dirty="0"/>
          </a:p>
        </p:txBody>
      </p:sp>
      <p:sp>
        <p:nvSpPr>
          <p:cNvPr id="7" name="Rectangle 6"/>
          <p:cNvSpPr>
            <a:spLocks noGrp="1" noChangeArrowheads="1"/>
          </p:cNvSpPr>
          <p:nvPr>
            <p:ph type="sldNum" sz="quarter" idx="12"/>
          </p:nvPr>
        </p:nvSpPr>
        <p:spPr>
          <a:ln/>
        </p:spPr>
        <p:txBody>
          <a:bodyPr/>
          <a:lstStyle>
            <a:lvl1pPr>
              <a:defRPr/>
            </a:lvl1pPr>
          </a:lstStyle>
          <a:p>
            <a:pPr>
              <a:defRPr/>
            </a:pPr>
            <a:fld id="{BD7EC3E1-6F08-2D4D-81E1-165613FF145F}" type="slidenum">
              <a:rPr lang="en-AU"/>
              <a:pPr>
                <a:defRPr/>
              </a:pPr>
              <a:t>‹#›</a:t>
            </a:fld>
            <a:endParaRPr lang="en-A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AU"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AU" dirty="0"/>
          </a:p>
        </p:txBody>
      </p:sp>
      <p:sp>
        <p:nvSpPr>
          <p:cNvPr id="7" name="Rectangle 6"/>
          <p:cNvSpPr>
            <a:spLocks noGrp="1" noChangeArrowheads="1"/>
          </p:cNvSpPr>
          <p:nvPr>
            <p:ph type="sldNum" sz="quarter" idx="12"/>
          </p:nvPr>
        </p:nvSpPr>
        <p:spPr>
          <a:ln/>
        </p:spPr>
        <p:txBody>
          <a:bodyPr/>
          <a:lstStyle>
            <a:lvl1pPr>
              <a:defRPr/>
            </a:lvl1pPr>
          </a:lstStyle>
          <a:p>
            <a:pPr>
              <a:defRPr/>
            </a:pPr>
            <a:fld id="{D200F1C7-C8AA-6447-B063-AB7C7FA3A957}" type="slidenum">
              <a:rPr lang="en-AU"/>
              <a:pPr>
                <a:defRPr/>
              </a:pPr>
              <a:t>‹#›</a:t>
            </a:fld>
            <a:endParaRPr lang="en-A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28600"/>
            <a:ext cx="8229600" cy="9525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AU"/>
              <a:t>Click to edit Master title style</a:t>
            </a:r>
          </a:p>
        </p:txBody>
      </p:sp>
      <p:sp>
        <p:nvSpPr>
          <p:cNvPr id="1027" name="Rectangle 3"/>
          <p:cNvSpPr>
            <a:spLocks noGrp="1" noChangeArrowheads="1"/>
          </p:cNvSpPr>
          <p:nvPr>
            <p:ph type="body" idx="1"/>
          </p:nvPr>
        </p:nvSpPr>
        <p:spPr bwMode="auto">
          <a:xfrm>
            <a:off x="457200" y="1333500"/>
            <a:ext cx="8229600" cy="3771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p>
        </p:txBody>
      </p:sp>
      <p:sp>
        <p:nvSpPr>
          <p:cNvPr id="1028" name="Rectangle 4"/>
          <p:cNvSpPr>
            <a:spLocks noGrp="1" noChangeArrowheads="1"/>
          </p:cNvSpPr>
          <p:nvPr>
            <p:ph type="dt" sz="half" idx="2"/>
          </p:nvPr>
        </p:nvSpPr>
        <p:spPr bwMode="auto">
          <a:xfrm>
            <a:off x="457200" y="5203825"/>
            <a:ext cx="2133600" cy="3968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102" charset="0"/>
                <a:ea typeface="Arial" pitchFamily="-102" charset="0"/>
                <a:cs typeface="Arial" pitchFamily="-102" charset="0"/>
              </a:defRPr>
            </a:lvl1pPr>
          </a:lstStyle>
          <a:p>
            <a:pPr>
              <a:defRPr/>
            </a:pPr>
            <a:endParaRPr lang="en-AU" dirty="0"/>
          </a:p>
        </p:txBody>
      </p:sp>
      <p:sp>
        <p:nvSpPr>
          <p:cNvPr id="1029" name="Rectangle 5"/>
          <p:cNvSpPr>
            <a:spLocks noGrp="1" noChangeArrowheads="1"/>
          </p:cNvSpPr>
          <p:nvPr>
            <p:ph type="ftr" sz="quarter" idx="3"/>
          </p:nvPr>
        </p:nvSpPr>
        <p:spPr bwMode="auto">
          <a:xfrm>
            <a:off x="3124200" y="5203825"/>
            <a:ext cx="2895600" cy="3968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102" charset="0"/>
                <a:ea typeface="Arial" pitchFamily="-102" charset="0"/>
                <a:cs typeface="Arial" pitchFamily="-102" charset="0"/>
              </a:defRPr>
            </a:lvl1pPr>
          </a:lstStyle>
          <a:p>
            <a:pPr>
              <a:defRPr/>
            </a:pPr>
            <a:endParaRPr lang="en-AU" dirty="0"/>
          </a:p>
        </p:txBody>
      </p:sp>
      <p:sp>
        <p:nvSpPr>
          <p:cNvPr id="1030" name="Rectangle 6"/>
          <p:cNvSpPr>
            <a:spLocks noGrp="1" noChangeArrowheads="1"/>
          </p:cNvSpPr>
          <p:nvPr>
            <p:ph type="sldNum" sz="quarter" idx="4"/>
          </p:nvPr>
        </p:nvSpPr>
        <p:spPr bwMode="auto">
          <a:xfrm>
            <a:off x="6553200" y="5203825"/>
            <a:ext cx="2133600" cy="3968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102" charset="0"/>
                <a:ea typeface="Arial" pitchFamily="-102" charset="0"/>
                <a:cs typeface="Arial" pitchFamily="-102" charset="0"/>
              </a:defRPr>
            </a:lvl1pPr>
          </a:lstStyle>
          <a:p>
            <a:pPr>
              <a:defRPr/>
            </a:pPr>
            <a:fld id="{E3E1DF86-46F4-9A4D-8002-DFA2F827E7C5}" type="slidenum">
              <a:rPr lang="en-AU"/>
              <a:pPr>
                <a:defRPr/>
              </a:pPr>
              <a:t>‹#›</a:t>
            </a:fld>
            <a:endParaRPr lang="en-AU" dirty="0"/>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102" charset="0"/>
          <a:ea typeface="Arial" pitchFamily="-102" charset="0"/>
          <a:cs typeface="Arial" pitchFamily="-102" charset="0"/>
        </a:defRPr>
      </a:lvl2pPr>
      <a:lvl3pPr algn="ctr" rtl="0" eaLnBrk="0" fontAlgn="base" hangingPunct="0">
        <a:spcBef>
          <a:spcPct val="0"/>
        </a:spcBef>
        <a:spcAft>
          <a:spcPct val="0"/>
        </a:spcAft>
        <a:defRPr sz="4400">
          <a:solidFill>
            <a:schemeClr val="tx2"/>
          </a:solidFill>
          <a:latin typeface="Arial" pitchFamily="-102" charset="0"/>
          <a:ea typeface="Arial" pitchFamily="-102" charset="0"/>
          <a:cs typeface="Arial" pitchFamily="-102" charset="0"/>
        </a:defRPr>
      </a:lvl3pPr>
      <a:lvl4pPr algn="ctr" rtl="0" eaLnBrk="0" fontAlgn="base" hangingPunct="0">
        <a:spcBef>
          <a:spcPct val="0"/>
        </a:spcBef>
        <a:spcAft>
          <a:spcPct val="0"/>
        </a:spcAft>
        <a:defRPr sz="4400">
          <a:solidFill>
            <a:schemeClr val="tx2"/>
          </a:solidFill>
          <a:latin typeface="Arial" pitchFamily="-102" charset="0"/>
          <a:ea typeface="Arial" pitchFamily="-102" charset="0"/>
          <a:cs typeface="Arial" pitchFamily="-102" charset="0"/>
        </a:defRPr>
      </a:lvl4pPr>
      <a:lvl5pPr algn="ctr" rtl="0" eaLnBrk="0" fontAlgn="base" hangingPunct="0">
        <a:spcBef>
          <a:spcPct val="0"/>
        </a:spcBef>
        <a:spcAft>
          <a:spcPct val="0"/>
        </a:spcAft>
        <a:defRPr sz="4400">
          <a:solidFill>
            <a:schemeClr val="tx2"/>
          </a:solidFill>
          <a:latin typeface="Arial" pitchFamily="-102" charset="0"/>
          <a:ea typeface="Arial" pitchFamily="-102" charset="0"/>
          <a:cs typeface="Arial" pitchFamily="-102" charset="0"/>
        </a:defRPr>
      </a:lvl5pPr>
      <a:lvl6pPr marL="457200" algn="ctr" rtl="0" fontAlgn="base">
        <a:spcBef>
          <a:spcPct val="0"/>
        </a:spcBef>
        <a:spcAft>
          <a:spcPct val="0"/>
        </a:spcAft>
        <a:defRPr sz="4400">
          <a:solidFill>
            <a:schemeClr val="tx2"/>
          </a:solidFill>
          <a:latin typeface="Arial" pitchFamily="-102" charset="0"/>
          <a:ea typeface="Arial" pitchFamily="-102" charset="0"/>
          <a:cs typeface="Arial" pitchFamily="-102" charset="0"/>
        </a:defRPr>
      </a:lvl6pPr>
      <a:lvl7pPr marL="914400" algn="ctr" rtl="0" fontAlgn="base">
        <a:spcBef>
          <a:spcPct val="0"/>
        </a:spcBef>
        <a:spcAft>
          <a:spcPct val="0"/>
        </a:spcAft>
        <a:defRPr sz="4400">
          <a:solidFill>
            <a:schemeClr val="tx2"/>
          </a:solidFill>
          <a:latin typeface="Arial" pitchFamily="-102" charset="0"/>
          <a:ea typeface="Arial" pitchFamily="-102" charset="0"/>
          <a:cs typeface="Arial" pitchFamily="-102" charset="0"/>
        </a:defRPr>
      </a:lvl7pPr>
      <a:lvl8pPr marL="1371600" algn="ctr" rtl="0" fontAlgn="base">
        <a:spcBef>
          <a:spcPct val="0"/>
        </a:spcBef>
        <a:spcAft>
          <a:spcPct val="0"/>
        </a:spcAft>
        <a:defRPr sz="4400">
          <a:solidFill>
            <a:schemeClr val="tx2"/>
          </a:solidFill>
          <a:latin typeface="Arial" pitchFamily="-102" charset="0"/>
          <a:ea typeface="Arial" pitchFamily="-102" charset="0"/>
          <a:cs typeface="Arial" pitchFamily="-102" charset="0"/>
        </a:defRPr>
      </a:lvl8pPr>
      <a:lvl9pPr marL="1828800" algn="ctr" rtl="0" fontAlgn="base">
        <a:spcBef>
          <a:spcPct val="0"/>
        </a:spcBef>
        <a:spcAft>
          <a:spcPct val="0"/>
        </a:spcAft>
        <a:defRPr sz="4400">
          <a:solidFill>
            <a:schemeClr val="tx2"/>
          </a:solidFill>
          <a:latin typeface="Arial" pitchFamily="-102" charset="0"/>
          <a:ea typeface="Arial" pitchFamily="-102" charset="0"/>
          <a:cs typeface="Arial" pitchFamily="-102"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oleObject" Target="../embeddings/oleObject1.bin"/><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0" y="481236"/>
            <a:ext cx="9144000" cy="409927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lang="en-US" sz="4400" kern="0" dirty="0">
              <a:solidFill>
                <a:srgbClr val="FFFF00"/>
              </a:solidFill>
              <a:latin typeface="+mn-lt"/>
              <a:ea typeface="+mn-ea"/>
              <a:cs typeface="+mn-cs"/>
            </a:endParaRPr>
          </a:p>
          <a:p>
            <a:pPr marL="0" marR="0" lvl="0" indent="0" algn="ctr" defTabSz="914400" rtl="0" eaLnBrk="1" fontAlgn="base" latinLnBrk="0" hangingPunct="1">
              <a:lnSpc>
                <a:spcPct val="100000"/>
              </a:lnSpc>
              <a:spcBef>
                <a:spcPct val="20000"/>
              </a:spcBef>
              <a:spcAft>
                <a:spcPct val="0"/>
              </a:spcAft>
              <a:buClrTx/>
              <a:buSzTx/>
              <a:buFontTx/>
              <a:buNone/>
              <a:tabLst/>
              <a:defRPr/>
            </a:pPr>
            <a:r>
              <a:rPr lang="en-US" sz="4400" kern="0" dirty="0">
                <a:solidFill>
                  <a:srgbClr val="FFFF00"/>
                </a:solidFill>
                <a:latin typeface="+mn-lt"/>
                <a:ea typeface="+mn-ea"/>
                <a:cs typeface="+mn-cs"/>
              </a:rPr>
              <a:t>Luke  4:14-44</a:t>
            </a:r>
          </a:p>
          <a:p>
            <a:pPr marL="0" marR="0" lvl="0" indent="0" algn="ctr" defTabSz="914400" rtl="0" eaLnBrk="1" fontAlgn="base" latinLnBrk="0" hangingPunct="1">
              <a:lnSpc>
                <a:spcPct val="100000"/>
              </a:lnSpc>
              <a:spcBef>
                <a:spcPct val="20000"/>
              </a:spcBef>
              <a:spcAft>
                <a:spcPct val="0"/>
              </a:spcAft>
              <a:buClrTx/>
              <a:buSzTx/>
              <a:buFontTx/>
              <a:buNone/>
              <a:tabLst/>
              <a:defRPr/>
            </a:pPr>
            <a:endParaRPr lang="en-US" sz="4400" kern="0" dirty="0">
              <a:solidFill>
                <a:srgbClr val="FFFF00"/>
              </a:solidFill>
              <a:latin typeface="+mn-lt"/>
              <a:ea typeface="+mn-ea"/>
              <a:cs typeface="+mn-cs"/>
            </a:endParaRPr>
          </a:p>
          <a:p>
            <a:pPr marL="0" marR="0" lvl="0" indent="0" algn="ctr" defTabSz="914400" rtl="0" eaLnBrk="1" fontAlgn="base" latinLnBrk="0" hangingPunct="1">
              <a:lnSpc>
                <a:spcPct val="100000"/>
              </a:lnSpc>
              <a:spcBef>
                <a:spcPct val="20000"/>
              </a:spcBef>
              <a:spcAft>
                <a:spcPct val="0"/>
              </a:spcAft>
              <a:buClrTx/>
              <a:buSzTx/>
              <a:buFontTx/>
              <a:buNone/>
              <a:tabLst/>
              <a:defRPr/>
            </a:pPr>
            <a:r>
              <a:rPr lang="en-US" i="1" kern="0" dirty="0">
                <a:solidFill>
                  <a:srgbClr val="FFFF00"/>
                </a:solidFill>
                <a:latin typeface="Times New Roman" panose="02020603050405020304" pitchFamily="18" charset="0"/>
                <a:ea typeface="+mn-ea"/>
                <a:cs typeface="Times New Roman" panose="02020603050405020304" pitchFamily="18" charset="0"/>
              </a:rPr>
              <a:t>(English Standard Version)</a:t>
            </a:r>
          </a:p>
          <a:p>
            <a:pPr marL="0" marR="0" lvl="0" indent="0" algn="ctr" defTabSz="914400" rtl="0" eaLnBrk="1" fontAlgn="base" latinLnBrk="0" hangingPunct="1">
              <a:lnSpc>
                <a:spcPct val="100000"/>
              </a:lnSpc>
              <a:spcBef>
                <a:spcPct val="20000"/>
              </a:spcBef>
              <a:spcAft>
                <a:spcPct val="0"/>
              </a:spcAft>
              <a:buClrTx/>
              <a:buSzTx/>
              <a:buFontTx/>
              <a:buNone/>
              <a:tabLst/>
              <a:defRPr/>
            </a:pPr>
            <a:endParaRPr lang="en-US" sz="4400" kern="0" dirty="0">
              <a:solidFill>
                <a:srgbClr val="FFFF00"/>
              </a:solidFill>
              <a:latin typeface="+mn-lt"/>
              <a:ea typeface="+mn-ea"/>
              <a:cs typeface="+mn-cs"/>
            </a:endParaRPr>
          </a:p>
          <a:p>
            <a:pPr marL="0" marR="0" lvl="0" indent="0" algn="ctr" defTabSz="914400" rtl="0" eaLnBrk="1" fontAlgn="base" latinLnBrk="0" hangingPunct="1">
              <a:lnSpc>
                <a:spcPct val="100000"/>
              </a:lnSpc>
              <a:spcBef>
                <a:spcPct val="20000"/>
              </a:spcBef>
              <a:spcAft>
                <a:spcPct val="0"/>
              </a:spcAft>
              <a:buClrTx/>
              <a:buSzTx/>
              <a:buFontTx/>
              <a:buNone/>
              <a:tabLst/>
              <a:defRPr/>
            </a:pPr>
            <a:endParaRPr lang="en-AU" sz="4400" kern="0" dirty="0">
              <a:solidFill>
                <a:srgbClr val="FFFF00"/>
              </a:solidFill>
              <a:latin typeface="+mn-lt"/>
              <a:ea typeface="+mn-ea"/>
              <a:cs typeface="+mn-cs"/>
            </a:endParaRPr>
          </a:p>
          <a:p>
            <a:pPr marL="0" marR="0" lvl="0" indent="0" algn="ctr" defTabSz="914400" rtl="0" eaLnBrk="1" fontAlgn="base" latinLnBrk="0" hangingPunct="1">
              <a:lnSpc>
                <a:spcPct val="100000"/>
              </a:lnSpc>
              <a:spcBef>
                <a:spcPct val="20000"/>
              </a:spcBef>
              <a:spcAft>
                <a:spcPct val="0"/>
              </a:spcAft>
              <a:buClrTx/>
              <a:buSzTx/>
              <a:buFontTx/>
              <a:buNone/>
              <a:tabLst/>
              <a:defRPr/>
            </a:pPr>
            <a:endParaRPr lang="en-AU" sz="4400" kern="0" dirty="0">
              <a:solidFill>
                <a:srgbClr val="FFFF00"/>
              </a:solidFill>
              <a:latin typeface="+mn-lt"/>
              <a:ea typeface="+mn-ea"/>
              <a:cs typeface="+mn-cs"/>
            </a:endParaRPr>
          </a:p>
          <a:p>
            <a:pPr marL="0" marR="0" lvl="0" indent="0" algn="ctr" defTabSz="914400" rtl="0" eaLnBrk="1" fontAlgn="base" latinLnBrk="0" hangingPunct="1">
              <a:lnSpc>
                <a:spcPct val="100000"/>
              </a:lnSpc>
              <a:spcBef>
                <a:spcPct val="20000"/>
              </a:spcBef>
              <a:spcAft>
                <a:spcPct val="0"/>
              </a:spcAft>
              <a:buClrTx/>
              <a:buSzTx/>
              <a:buFontTx/>
              <a:buNone/>
              <a:tabLst/>
              <a:defRPr/>
            </a:pPr>
            <a:endParaRPr lang="en-AU" sz="4400" kern="0" dirty="0">
              <a:solidFill>
                <a:srgbClr val="FFFF00"/>
              </a:solidFill>
              <a:latin typeface="+mn-lt"/>
              <a:ea typeface="+mn-ea"/>
              <a:cs typeface="+mn-cs"/>
            </a:endParaRPr>
          </a:p>
        </p:txBody>
      </p:sp>
    </p:spTree>
    <p:extLst>
      <p:ext uri="{BB962C8B-B14F-4D97-AF65-F5344CB8AC3E}">
        <p14:creationId xmlns:p14="http://schemas.microsoft.com/office/powerpoint/2010/main" val="5614452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8A8CE2C2-AB90-9DCF-414B-DD173BA9815A}"/>
              </a:ext>
            </a:extLst>
          </p:cNvPr>
          <p:cNvSpPr>
            <a:spLocks noGrp="1" noChangeArrowheads="1"/>
          </p:cNvSpPr>
          <p:nvPr>
            <p:ph type="title"/>
          </p:nvPr>
        </p:nvSpPr>
        <p:spPr>
          <a:xfrm>
            <a:off x="762001" y="1"/>
            <a:ext cx="7290594" cy="1416844"/>
          </a:xfrm>
        </p:spPr>
        <p:txBody>
          <a:bodyPr/>
          <a:lstStyle/>
          <a:p>
            <a:r>
              <a:rPr lang="en-AU" altLang="en-US" sz="4500">
                <a:solidFill>
                  <a:srgbClr val="FFFF00"/>
                </a:solidFill>
              </a:rPr>
              <a:t>Through the eyes of a follower in Capernaum</a:t>
            </a:r>
          </a:p>
        </p:txBody>
      </p:sp>
      <p:pic>
        <p:nvPicPr>
          <p:cNvPr id="4099" name="Picture 3">
            <a:extLst>
              <a:ext uri="{FF2B5EF4-FFF2-40B4-BE49-F238E27FC236}">
                <a16:creationId xmlns:a16="http://schemas.microsoft.com/office/drawing/2014/main" id="{9B92B8FE-797E-1A6E-4274-CCBE26A27A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91782" y="1547813"/>
            <a:ext cx="4290218" cy="4167188"/>
          </a:xfrm>
          <a:prstGeom prst="rect">
            <a:avLst/>
          </a:prstGeom>
          <a:noFill/>
          <a:extLst>
            <a:ext uri="{909E8E84-426E-40DD-AFC4-6F175D3DCCD1}">
              <a14:hiddenFill xmlns:a14="http://schemas.microsoft.com/office/drawing/2010/main">
                <a:solidFill>
                  <a:srgbClr val="FFFFFF"/>
                </a:solidFill>
              </a14:hiddenFill>
            </a:ext>
          </a:extLst>
        </p:spPr>
      </p:pic>
      <p:sp>
        <p:nvSpPr>
          <p:cNvPr id="4100" name="Rectangle 4">
            <a:extLst>
              <a:ext uri="{FF2B5EF4-FFF2-40B4-BE49-F238E27FC236}">
                <a16:creationId xmlns:a16="http://schemas.microsoft.com/office/drawing/2014/main" id="{23D3CFEE-E9D2-8CD1-CDBD-13FDB50B22C9}"/>
              </a:ext>
            </a:extLst>
          </p:cNvPr>
          <p:cNvSpPr>
            <a:spLocks noChangeArrowheads="1"/>
          </p:cNvSpPr>
          <p:nvPr/>
        </p:nvSpPr>
        <p:spPr bwMode="auto">
          <a:xfrm>
            <a:off x="762000" y="4657990"/>
            <a:ext cx="2640542" cy="637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en-AU" altLang="en-US" sz="3667">
                <a:solidFill>
                  <a:srgbClr val="FFFF00"/>
                </a:solidFill>
              </a:rPr>
              <a:t>Capernaum</a:t>
            </a:r>
          </a:p>
        </p:txBody>
      </p:sp>
      <p:sp>
        <p:nvSpPr>
          <p:cNvPr id="4101" name="Line 5">
            <a:extLst>
              <a:ext uri="{FF2B5EF4-FFF2-40B4-BE49-F238E27FC236}">
                <a16:creationId xmlns:a16="http://schemas.microsoft.com/office/drawing/2014/main" id="{6F20C9EF-F6CA-50FB-96CE-404D13A6ECA4}"/>
              </a:ext>
            </a:extLst>
          </p:cNvPr>
          <p:cNvSpPr>
            <a:spLocks noChangeShapeType="1"/>
          </p:cNvSpPr>
          <p:nvPr/>
        </p:nvSpPr>
        <p:spPr bwMode="auto">
          <a:xfrm flipV="1">
            <a:off x="3431646" y="3337719"/>
            <a:ext cx="3241146" cy="1620573"/>
          </a:xfrm>
          <a:prstGeom prst="line">
            <a:avLst/>
          </a:prstGeom>
          <a:noFill/>
          <a:ln w="762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6" name="Object 6">
            <a:extLst>
              <a:ext uri="{FF2B5EF4-FFF2-40B4-BE49-F238E27FC236}">
                <a16:creationId xmlns:a16="http://schemas.microsoft.com/office/drawing/2014/main" id="{E1D5FE30-1138-3D78-ADFF-48329C9934F0}"/>
              </a:ext>
            </a:extLst>
          </p:cNvPr>
          <p:cNvGraphicFramePr>
            <a:graphicFrameLocks noChangeAspect="1"/>
          </p:cNvGraphicFramePr>
          <p:nvPr/>
        </p:nvGraphicFramePr>
        <p:xfrm>
          <a:off x="762001" y="1"/>
          <a:ext cx="7410979" cy="5775854"/>
        </p:xfrm>
        <a:graphic>
          <a:graphicData uri="http://schemas.openxmlformats.org/presentationml/2006/ole">
            <mc:AlternateContent xmlns:mc="http://schemas.openxmlformats.org/markup-compatibility/2006">
              <mc:Choice xmlns:v="urn:schemas-microsoft-com:vml" Requires="v">
                <p:oleObj name="Photo Editor Photo" r:id="rId2" imgW="7766050" imgH="6051550" progId="MSPhotoEd.3">
                  <p:embed/>
                </p:oleObj>
              </mc:Choice>
              <mc:Fallback>
                <p:oleObj name="Photo Editor Photo" r:id="rId2" imgW="7766050" imgH="6051550" progId="MSPhotoEd.3">
                  <p:embed/>
                  <p:pic>
                    <p:nvPicPr>
                      <p:cNvPr id="5126" name="Object 6">
                        <a:extLst>
                          <a:ext uri="{FF2B5EF4-FFF2-40B4-BE49-F238E27FC236}">
                            <a16:creationId xmlns:a16="http://schemas.microsoft.com/office/drawing/2014/main" id="{E1D5FE30-1138-3D78-ADFF-48329C9934F0}"/>
                          </a:ext>
                        </a:extLst>
                      </p:cNvPr>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762001" y="1"/>
                        <a:ext cx="7410979" cy="5775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22" name="Rectangle 2">
            <a:extLst>
              <a:ext uri="{FF2B5EF4-FFF2-40B4-BE49-F238E27FC236}">
                <a16:creationId xmlns:a16="http://schemas.microsoft.com/office/drawing/2014/main" id="{D43D131A-E222-D26B-2641-5B672D5A3FD8}"/>
              </a:ext>
            </a:extLst>
          </p:cNvPr>
          <p:cNvSpPr>
            <a:spLocks noGrp="1" noChangeArrowheads="1"/>
          </p:cNvSpPr>
          <p:nvPr>
            <p:ph type="title"/>
          </p:nvPr>
        </p:nvSpPr>
        <p:spPr>
          <a:xfrm>
            <a:off x="762001" y="0"/>
            <a:ext cx="7290594" cy="3037417"/>
          </a:xfrm>
        </p:spPr>
        <p:txBody>
          <a:bodyPr/>
          <a:lstStyle/>
          <a:p>
            <a:r>
              <a:rPr lang="en-AU" altLang="en-US" sz="5500" b="1">
                <a:solidFill>
                  <a:schemeClr val="tx1"/>
                </a:solidFill>
              </a:rPr>
              <a:t>Through the eyes of a follower in Australia</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4"/>
          <p:cNvSpPr txBox="1">
            <a:spLocks noChangeArrowheads="1"/>
          </p:cNvSpPr>
          <p:nvPr/>
        </p:nvSpPr>
        <p:spPr bwMode="auto">
          <a:xfrm>
            <a:off x="3595" y="0"/>
            <a:ext cx="9144000" cy="5642570"/>
          </a:xfrm>
          <a:prstGeom prst="rect">
            <a:avLst/>
          </a:prstGeom>
          <a:noFill/>
          <a:ln w="9525">
            <a:noFill/>
            <a:miter lim="800000"/>
            <a:headEnd/>
            <a:tailEnd/>
          </a:ln>
        </p:spPr>
        <p:txBody>
          <a:bodyPr wrap="square">
            <a:prstTxWarp prst="textNoShape">
              <a:avLst/>
            </a:prstTxWarp>
            <a:spAutoFit/>
          </a:bodyPr>
          <a:lstStyle/>
          <a:p>
            <a:pPr indent="152400">
              <a:lnSpc>
                <a:spcPct val="110000"/>
              </a:lnSpc>
              <a:spcAft>
                <a:spcPts val="1000"/>
              </a:spcAft>
            </a:pPr>
            <a:r>
              <a:rPr lang="en-AU" sz="2000" b="1" baseline="30000" dirty="0">
                <a:solidFill>
                  <a:srgbClr val="FFFFFF"/>
                </a:solidFill>
                <a:effectLst/>
                <a:latin typeface="Times New Roman" panose="02020603050405020304" pitchFamily="18" charset="0"/>
                <a:ea typeface="Times New Roman" panose="02020603050405020304" pitchFamily="18" charset="0"/>
              </a:rPr>
              <a:t>14 </a:t>
            </a:r>
            <a:r>
              <a:rPr lang="en-AU" sz="2000" dirty="0">
                <a:solidFill>
                  <a:srgbClr val="FFFFFF"/>
                </a:solidFill>
                <a:effectLst/>
                <a:latin typeface="Times New Roman" panose="02020603050405020304" pitchFamily="18" charset="0"/>
                <a:ea typeface="Times New Roman" panose="02020603050405020304" pitchFamily="18" charset="0"/>
              </a:rPr>
              <a:t>And Jesus returned in the power of the Spirit to Galilee, and a report about him went out through all the surrounding country.  </a:t>
            </a:r>
            <a:r>
              <a:rPr lang="en-AU" sz="2000" b="1" baseline="30000" dirty="0">
                <a:solidFill>
                  <a:srgbClr val="FFFFFF"/>
                </a:solidFill>
                <a:effectLst/>
                <a:latin typeface="Times New Roman" panose="02020603050405020304" pitchFamily="18" charset="0"/>
                <a:ea typeface="Times New Roman" panose="02020603050405020304" pitchFamily="18" charset="0"/>
              </a:rPr>
              <a:t>15 </a:t>
            </a:r>
            <a:r>
              <a:rPr lang="en-AU" sz="2000" dirty="0">
                <a:solidFill>
                  <a:srgbClr val="FFFFFF"/>
                </a:solidFill>
                <a:effectLst/>
                <a:latin typeface="Times New Roman" panose="02020603050405020304" pitchFamily="18" charset="0"/>
                <a:ea typeface="Times New Roman" panose="02020603050405020304" pitchFamily="18" charset="0"/>
              </a:rPr>
              <a:t>And he taught in their synagogues, being glorified by all.  </a:t>
            </a:r>
            <a:endParaRPr lang="en-AU" sz="2000" dirty="0">
              <a:effectLst/>
              <a:latin typeface="Calibri" panose="020F0502020204030204" pitchFamily="34" charset="0"/>
              <a:ea typeface="Times New Roman" panose="02020603050405020304" pitchFamily="18" charset="0"/>
            </a:endParaRPr>
          </a:p>
          <a:p>
            <a:pPr indent="152400">
              <a:lnSpc>
                <a:spcPct val="110000"/>
              </a:lnSpc>
              <a:spcAft>
                <a:spcPts val="1000"/>
              </a:spcAft>
            </a:pPr>
            <a:r>
              <a:rPr lang="en-AU" sz="2000" dirty="0">
                <a:solidFill>
                  <a:srgbClr val="FFFFFF"/>
                </a:solidFill>
                <a:effectLst/>
                <a:latin typeface="Times New Roman" panose="02020603050405020304" pitchFamily="18" charset="0"/>
                <a:ea typeface="Times New Roman" panose="02020603050405020304" pitchFamily="18" charset="0"/>
              </a:rPr>
              <a:t> </a:t>
            </a:r>
            <a:r>
              <a:rPr lang="en-AU" sz="2000" b="1" baseline="30000" dirty="0">
                <a:solidFill>
                  <a:srgbClr val="FFFFFF"/>
                </a:solidFill>
                <a:effectLst/>
                <a:latin typeface="Times New Roman" panose="02020603050405020304" pitchFamily="18" charset="0"/>
                <a:ea typeface="Times New Roman" panose="02020603050405020304" pitchFamily="18" charset="0"/>
              </a:rPr>
              <a:t>16 </a:t>
            </a:r>
            <a:r>
              <a:rPr lang="en-AU" sz="2000" dirty="0">
                <a:solidFill>
                  <a:srgbClr val="FFFFFF"/>
                </a:solidFill>
                <a:effectLst/>
                <a:latin typeface="Times New Roman" panose="02020603050405020304" pitchFamily="18" charset="0"/>
                <a:ea typeface="Times New Roman" panose="02020603050405020304" pitchFamily="18" charset="0"/>
              </a:rPr>
              <a:t>And he came to Nazareth, where he had been brought up.  And as was his custom, he went to the synagogue on the Sabbath day, and he stood up to read.  </a:t>
            </a:r>
            <a:r>
              <a:rPr lang="en-AU" sz="2000" b="1" baseline="30000" dirty="0">
                <a:solidFill>
                  <a:srgbClr val="FFFFFF"/>
                </a:solidFill>
                <a:effectLst/>
                <a:latin typeface="Times New Roman" panose="02020603050405020304" pitchFamily="18" charset="0"/>
                <a:ea typeface="Times New Roman" panose="02020603050405020304" pitchFamily="18" charset="0"/>
              </a:rPr>
              <a:t>17 </a:t>
            </a:r>
            <a:r>
              <a:rPr lang="en-AU" sz="2000" dirty="0">
                <a:solidFill>
                  <a:srgbClr val="FFFFFF"/>
                </a:solidFill>
                <a:effectLst/>
                <a:latin typeface="Times New Roman" panose="02020603050405020304" pitchFamily="18" charset="0"/>
                <a:ea typeface="Times New Roman" panose="02020603050405020304" pitchFamily="18" charset="0"/>
              </a:rPr>
              <a:t>And the scroll of the prophet Isaiah was given to him.  He unrolled the scroll and found the place where it was written, </a:t>
            </a:r>
            <a:endParaRPr lang="en-AU" sz="2000" dirty="0">
              <a:effectLst/>
              <a:latin typeface="Calibri" panose="020F0502020204030204" pitchFamily="34" charset="0"/>
              <a:ea typeface="Times New Roman" panose="02020603050405020304" pitchFamily="18" charset="0"/>
            </a:endParaRPr>
          </a:p>
          <a:p>
            <a:pPr marL="177800" indent="538163">
              <a:spcAft>
                <a:spcPts val="1000"/>
              </a:spcAft>
            </a:pPr>
            <a:r>
              <a:rPr lang="en-AU" sz="2000" b="1" baseline="30000" dirty="0">
                <a:solidFill>
                  <a:srgbClr val="FFFFFF"/>
                </a:solidFill>
                <a:effectLst/>
                <a:latin typeface="Times New Roman" panose="02020603050405020304" pitchFamily="18" charset="0"/>
                <a:ea typeface="Times New Roman" panose="02020603050405020304" pitchFamily="18" charset="0"/>
              </a:rPr>
              <a:t>18 </a:t>
            </a:r>
            <a:r>
              <a:rPr lang="en-AU" sz="2000" dirty="0">
                <a:solidFill>
                  <a:srgbClr val="FFFFFF"/>
                </a:solidFill>
                <a:effectLst/>
                <a:latin typeface="Times New Roman" panose="02020603050405020304" pitchFamily="18" charset="0"/>
                <a:ea typeface="Times New Roman" panose="02020603050405020304" pitchFamily="18" charset="0"/>
              </a:rPr>
              <a:t>“The Spirit of the Lord is upon me, </a:t>
            </a:r>
            <a:endParaRPr lang="en-AU" sz="2000" dirty="0">
              <a:effectLst/>
              <a:latin typeface="Calibri" panose="020F0502020204030204" pitchFamily="34" charset="0"/>
              <a:ea typeface="Times New Roman" panose="02020603050405020304" pitchFamily="18" charset="0"/>
            </a:endParaRPr>
          </a:p>
          <a:p>
            <a:pPr marL="177800" indent="538163">
              <a:spcAft>
                <a:spcPts val="1000"/>
              </a:spcAft>
            </a:pPr>
            <a:r>
              <a:rPr lang="en-AU" sz="2000" dirty="0">
                <a:solidFill>
                  <a:srgbClr val="FFFFFF"/>
                </a:solidFill>
                <a:effectLst/>
                <a:latin typeface="Times New Roman" panose="02020603050405020304" pitchFamily="18" charset="0"/>
                <a:ea typeface="Times New Roman" panose="02020603050405020304" pitchFamily="18" charset="0"/>
              </a:rPr>
              <a:t>because he has anointed me </a:t>
            </a:r>
            <a:endParaRPr lang="en-AU" sz="2000" dirty="0">
              <a:effectLst/>
              <a:latin typeface="Calibri" panose="020F0502020204030204" pitchFamily="34" charset="0"/>
              <a:ea typeface="Times New Roman" panose="02020603050405020304" pitchFamily="18" charset="0"/>
            </a:endParaRPr>
          </a:p>
          <a:p>
            <a:pPr marL="177800" indent="538163">
              <a:spcAft>
                <a:spcPts val="1000"/>
              </a:spcAft>
            </a:pPr>
            <a:r>
              <a:rPr lang="en-AU" sz="2000" dirty="0">
                <a:solidFill>
                  <a:srgbClr val="FFFFFF"/>
                </a:solidFill>
                <a:effectLst/>
                <a:latin typeface="Times New Roman" panose="02020603050405020304" pitchFamily="18" charset="0"/>
                <a:ea typeface="Times New Roman" panose="02020603050405020304" pitchFamily="18" charset="0"/>
              </a:rPr>
              <a:t>to proclaim good news to the poor.  </a:t>
            </a:r>
            <a:endParaRPr lang="en-AU" sz="2000" dirty="0">
              <a:effectLst/>
              <a:latin typeface="Calibri" panose="020F0502020204030204" pitchFamily="34" charset="0"/>
              <a:ea typeface="Times New Roman" panose="02020603050405020304" pitchFamily="18" charset="0"/>
            </a:endParaRPr>
          </a:p>
          <a:p>
            <a:pPr marL="177800" indent="538163">
              <a:spcAft>
                <a:spcPts val="1000"/>
              </a:spcAft>
            </a:pPr>
            <a:r>
              <a:rPr lang="en-AU" sz="2000" dirty="0">
                <a:solidFill>
                  <a:srgbClr val="FFFFFF"/>
                </a:solidFill>
                <a:effectLst/>
                <a:latin typeface="Times New Roman" panose="02020603050405020304" pitchFamily="18" charset="0"/>
                <a:ea typeface="Times New Roman" panose="02020603050405020304" pitchFamily="18" charset="0"/>
              </a:rPr>
              <a:t>He has sent me to proclaim liberty to the captives </a:t>
            </a:r>
            <a:endParaRPr lang="en-AU" sz="2000" dirty="0">
              <a:effectLst/>
              <a:latin typeface="Calibri" panose="020F0502020204030204" pitchFamily="34" charset="0"/>
              <a:ea typeface="Times New Roman" panose="02020603050405020304" pitchFamily="18" charset="0"/>
            </a:endParaRPr>
          </a:p>
          <a:p>
            <a:pPr marL="177800" indent="538163">
              <a:spcAft>
                <a:spcPts val="1000"/>
              </a:spcAft>
            </a:pPr>
            <a:r>
              <a:rPr lang="en-AU" sz="2000" dirty="0">
                <a:solidFill>
                  <a:srgbClr val="FFFFFF"/>
                </a:solidFill>
                <a:effectLst/>
                <a:latin typeface="Times New Roman" panose="02020603050405020304" pitchFamily="18" charset="0"/>
                <a:ea typeface="Times New Roman" panose="02020603050405020304" pitchFamily="18" charset="0"/>
              </a:rPr>
              <a:t>and recovering of sight to the blind, </a:t>
            </a:r>
            <a:endParaRPr lang="en-AU" sz="2000" dirty="0">
              <a:effectLst/>
              <a:latin typeface="Calibri" panose="020F0502020204030204" pitchFamily="34" charset="0"/>
              <a:ea typeface="Times New Roman" panose="02020603050405020304" pitchFamily="18" charset="0"/>
            </a:endParaRPr>
          </a:p>
          <a:p>
            <a:pPr marL="177800" indent="538163">
              <a:spcAft>
                <a:spcPts val="1000"/>
              </a:spcAft>
            </a:pPr>
            <a:r>
              <a:rPr lang="en-AU" sz="2000" dirty="0">
                <a:solidFill>
                  <a:srgbClr val="FFFFFF"/>
                </a:solidFill>
                <a:effectLst/>
                <a:latin typeface="Times New Roman" panose="02020603050405020304" pitchFamily="18" charset="0"/>
                <a:ea typeface="Times New Roman" panose="02020603050405020304" pitchFamily="18" charset="0"/>
              </a:rPr>
              <a:t>to set at liberty those who are oppressed, </a:t>
            </a:r>
            <a:endParaRPr lang="en-AU" sz="2000" dirty="0">
              <a:effectLst/>
              <a:latin typeface="Calibri" panose="020F0502020204030204" pitchFamily="34" charset="0"/>
              <a:ea typeface="Times New Roman" panose="02020603050405020304" pitchFamily="18" charset="0"/>
            </a:endParaRPr>
          </a:p>
          <a:p>
            <a:pPr marL="177800" indent="538163"/>
            <a:r>
              <a:rPr lang="en-AU" sz="2000" b="1" baseline="30000" dirty="0">
                <a:solidFill>
                  <a:srgbClr val="FFFFFF"/>
                </a:solidFill>
                <a:effectLst/>
                <a:latin typeface="Times New Roman" panose="02020603050405020304" pitchFamily="18" charset="0"/>
                <a:ea typeface="Times New Roman" panose="02020603050405020304" pitchFamily="18" charset="0"/>
              </a:rPr>
              <a:t>19 </a:t>
            </a:r>
            <a:r>
              <a:rPr lang="en-AU" sz="2000" dirty="0">
                <a:solidFill>
                  <a:srgbClr val="FFFFFF"/>
                </a:solidFill>
                <a:effectLst/>
                <a:latin typeface="Times New Roman" panose="02020603050405020304" pitchFamily="18" charset="0"/>
                <a:ea typeface="Times New Roman" panose="02020603050405020304" pitchFamily="18" charset="0"/>
              </a:rPr>
              <a:t>to proclaim the year of the Lord’s favour.”</a:t>
            </a:r>
            <a:r>
              <a:rPr lang="en-AU" sz="2000" dirty="0">
                <a:effectLst/>
              </a:rPr>
              <a:t> </a:t>
            </a:r>
            <a:endParaRPr lang="en-AU" sz="2000" dirty="0">
              <a:effectLst/>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36690616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4"/>
          <p:cNvSpPr txBox="1">
            <a:spLocks noChangeArrowheads="1"/>
          </p:cNvSpPr>
          <p:nvPr/>
        </p:nvSpPr>
        <p:spPr bwMode="auto">
          <a:xfrm>
            <a:off x="3595" y="0"/>
            <a:ext cx="9144000" cy="3726469"/>
          </a:xfrm>
          <a:prstGeom prst="rect">
            <a:avLst/>
          </a:prstGeom>
          <a:noFill/>
          <a:ln w="9525">
            <a:noFill/>
            <a:miter lim="800000"/>
            <a:headEnd/>
            <a:tailEnd/>
          </a:ln>
        </p:spPr>
        <p:txBody>
          <a:bodyPr wrap="square">
            <a:prstTxWarp prst="textNoShape">
              <a:avLst/>
            </a:prstTxWarp>
            <a:spAutoFit/>
          </a:bodyPr>
          <a:lstStyle/>
          <a:p>
            <a:pPr>
              <a:lnSpc>
                <a:spcPct val="110000"/>
              </a:lnSpc>
              <a:spcAft>
                <a:spcPts val="1000"/>
              </a:spcAft>
            </a:pPr>
            <a:r>
              <a:rPr lang="en-AU" sz="2400" b="1" baseline="30000" dirty="0">
                <a:solidFill>
                  <a:srgbClr val="FFFFFF"/>
                </a:solidFill>
                <a:effectLst/>
                <a:latin typeface="Times New Roman" panose="02020603050405020304" pitchFamily="18" charset="0"/>
                <a:ea typeface="Times New Roman" panose="02020603050405020304" pitchFamily="18" charset="0"/>
              </a:rPr>
              <a:t>20 </a:t>
            </a:r>
            <a:r>
              <a:rPr lang="en-AU" sz="2400" dirty="0">
                <a:solidFill>
                  <a:srgbClr val="FFFFFF"/>
                </a:solidFill>
                <a:effectLst/>
                <a:latin typeface="Times New Roman" panose="02020603050405020304" pitchFamily="18" charset="0"/>
                <a:ea typeface="Times New Roman" panose="02020603050405020304" pitchFamily="18" charset="0"/>
              </a:rPr>
              <a:t>And he rolled up the scroll and gave it back to the attendant and sat down.  And the eyes of all in the synagogue were fixed on him.  </a:t>
            </a:r>
            <a:r>
              <a:rPr lang="en-AU" sz="2400" b="1" baseline="30000" dirty="0">
                <a:solidFill>
                  <a:srgbClr val="FFFFFF"/>
                </a:solidFill>
                <a:effectLst/>
                <a:latin typeface="Times New Roman" panose="02020603050405020304" pitchFamily="18" charset="0"/>
                <a:ea typeface="Times New Roman" panose="02020603050405020304" pitchFamily="18" charset="0"/>
              </a:rPr>
              <a:t>21 </a:t>
            </a:r>
            <a:r>
              <a:rPr lang="en-AU" sz="2400" dirty="0">
                <a:solidFill>
                  <a:srgbClr val="FFFFFF"/>
                </a:solidFill>
                <a:effectLst/>
                <a:latin typeface="Times New Roman" panose="02020603050405020304" pitchFamily="18" charset="0"/>
                <a:ea typeface="Times New Roman" panose="02020603050405020304" pitchFamily="18" charset="0"/>
              </a:rPr>
              <a:t>And he began to say to them, “Today this Scripture has been fulfilled in your hearing.”  </a:t>
            </a:r>
            <a:r>
              <a:rPr lang="en-AU" sz="2400" b="1" baseline="30000" dirty="0">
                <a:solidFill>
                  <a:srgbClr val="FFFFFF"/>
                </a:solidFill>
                <a:effectLst/>
                <a:latin typeface="Times New Roman" panose="02020603050405020304" pitchFamily="18" charset="0"/>
                <a:ea typeface="Times New Roman" panose="02020603050405020304" pitchFamily="18" charset="0"/>
              </a:rPr>
              <a:t>22 </a:t>
            </a:r>
            <a:r>
              <a:rPr lang="en-AU" sz="2400" dirty="0">
                <a:solidFill>
                  <a:srgbClr val="FFFFFF"/>
                </a:solidFill>
                <a:effectLst/>
                <a:latin typeface="Times New Roman" panose="02020603050405020304" pitchFamily="18" charset="0"/>
                <a:ea typeface="Times New Roman" panose="02020603050405020304" pitchFamily="18" charset="0"/>
              </a:rPr>
              <a:t>And all spoke well of him and marvelled at the gracious words that were coming from his mouth.  And they said, “Is not this Joseph’s son?”  </a:t>
            </a:r>
            <a:r>
              <a:rPr lang="en-AU" sz="2400" b="1" baseline="30000" dirty="0">
                <a:solidFill>
                  <a:srgbClr val="FFFFFF"/>
                </a:solidFill>
                <a:effectLst/>
                <a:latin typeface="Times New Roman" panose="02020603050405020304" pitchFamily="18" charset="0"/>
                <a:ea typeface="Times New Roman" panose="02020603050405020304" pitchFamily="18" charset="0"/>
              </a:rPr>
              <a:t>23 </a:t>
            </a:r>
            <a:r>
              <a:rPr lang="en-AU" sz="2400" dirty="0">
                <a:solidFill>
                  <a:srgbClr val="FFFFFF"/>
                </a:solidFill>
                <a:effectLst/>
                <a:latin typeface="Times New Roman" panose="02020603050405020304" pitchFamily="18" charset="0"/>
                <a:ea typeface="Times New Roman" panose="02020603050405020304" pitchFamily="18" charset="0"/>
              </a:rPr>
              <a:t>And he said to them, “Doubtless you will quote to me this proverb, ‘ “Physician, heal yourself.”  What we have heard you did at Capernaum, do here in your hometown as well.’ ”  </a:t>
            </a:r>
            <a:r>
              <a:rPr lang="en-AU" sz="2400" b="1" baseline="30000" dirty="0">
                <a:solidFill>
                  <a:srgbClr val="FFFFFF"/>
                </a:solidFill>
                <a:effectLst/>
                <a:latin typeface="Times New Roman" panose="02020603050405020304" pitchFamily="18" charset="0"/>
                <a:ea typeface="Times New Roman" panose="02020603050405020304" pitchFamily="18" charset="0"/>
              </a:rPr>
              <a:t>24 </a:t>
            </a:r>
            <a:r>
              <a:rPr lang="en-AU" sz="2400" dirty="0">
                <a:solidFill>
                  <a:srgbClr val="FFFFFF"/>
                </a:solidFill>
                <a:effectLst/>
                <a:latin typeface="Times New Roman" panose="02020603050405020304" pitchFamily="18" charset="0"/>
                <a:ea typeface="Times New Roman" panose="02020603050405020304" pitchFamily="18" charset="0"/>
              </a:rPr>
              <a:t>And he said, “Truly, I say to you, no prophet is acceptable in his hometown. </a:t>
            </a:r>
            <a:endParaRPr lang="en-AU" sz="2400" dirty="0">
              <a:effectLst/>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14199890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4"/>
          <p:cNvSpPr txBox="1">
            <a:spLocks noChangeArrowheads="1"/>
          </p:cNvSpPr>
          <p:nvPr/>
        </p:nvSpPr>
        <p:spPr bwMode="auto">
          <a:xfrm>
            <a:off x="3595" y="0"/>
            <a:ext cx="9144000" cy="4538550"/>
          </a:xfrm>
          <a:prstGeom prst="rect">
            <a:avLst/>
          </a:prstGeom>
          <a:noFill/>
          <a:ln w="9525">
            <a:noFill/>
            <a:miter lim="800000"/>
            <a:headEnd/>
            <a:tailEnd/>
          </a:ln>
        </p:spPr>
        <p:txBody>
          <a:bodyPr wrap="square">
            <a:prstTxWarp prst="textNoShape">
              <a:avLst/>
            </a:prstTxWarp>
            <a:spAutoFit/>
          </a:bodyPr>
          <a:lstStyle/>
          <a:p>
            <a:pPr>
              <a:lnSpc>
                <a:spcPct val="110000"/>
              </a:lnSpc>
              <a:spcAft>
                <a:spcPts val="1000"/>
              </a:spcAft>
            </a:pPr>
            <a:r>
              <a:rPr lang="en-AU" sz="2400" b="1" baseline="30000" dirty="0">
                <a:solidFill>
                  <a:srgbClr val="FFFFFF"/>
                </a:solidFill>
                <a:effectLst/>
                <a:latin typeface="Times New Roman" panose="02020603050405020304" pitchFamily="18" charset="0"/>
                <a:ea typeface="Times New Roman" panose="02020603050405020304" pitchFamily="18" charset="0"/>
              </a:rPr>
              <a:t>25 </a:t>
            </a:r>
            <a:r>
              <a:rPr lang="en-AU" sz="2400" dirty="0">
                <a:solidFill>
                  <a:srgbClr val="FFFFFF"/>
                </a:solidFill>
                <a:effectLst/>
                <a:latin typeface="Times New Roman" panose="02020603050405020304" pitchFamily="18" charset="0"/>
                <a:ea typeface="Times New Roman" panose="02020603050405020304" pitchFamily="18" charset="0"/>
              </a:rPr>
              <a:t>But in truth, I tell you, there were many widows in Israel in the days of Elijah, when the heavens were shut up three years and six months, and a great famine came over all the land, </a:t>
            </a:r>
            <a:r>
              <a:rPr lang="en-AU" sz="2400" b="1" baseline="30000" dirty="0">
                <a:solidFill>
                  <a:srgbClr val="FFFFFF"/>
                </a:solidFill>
                <a:effectLst/>
                <a:latin typeface="Times New Roman" panose="02020603050405020304" pitchFamily="18" charset="0"/>
                <a:ea typeface="Times New Roman" panose="02020603050405020304" pitchFamily="18" charset="0"/>
              </a:rPr>
              <a:t>26 </a:t>
            </a:r>
            <a:r>
              <a:rPr lang="en-AU" sz="2400" dirty="0">
                <a:solidFill>
                  <a:srgbClr val="FFFFFF"/>
                </a:solidFill>
                <a:effectLst/>
                <a:latin typeface="Times New Roman" panose="02020603050405020304" pitchFamily="18" charset="0"/>
                <a:ea typeface="Times New Roman" panose="02020603050405020304" pitchFamily="18" charset="0"/>
              </a:rPr>
              <a:t>and Elijah was sent to none of them but only to Zarephath, in the land of Sidon, to a woman who was a widow.  </a:t>
            </a:r>
            <a:r>
              <a:rPr lang="en-AU" sz="2400" b="1" baseline="30000" dirty="0">
                <a:solidFill>
                  <a:srgbClr val="FFFFFF"/>
                </a:solidFill>
                <a:effectLst/>
                <a:latin typeface="Times New Roman" panose="02020603050405020304" pitchFamily="18" charset="0"/>
                <a:ea typeface="Times New Roman" panose="02020603050405020304" pitchFamily="18" charset="0"/>
              </a:rPr>
              <a:t>27 </a:t>
            </a:r>
            <a:r>
              <a:rPr lang="en-AU" sz="2400" dirty="0">
                <a:solidFill>
                  <a:srgbClr val="FFFFFF"/>
                </a:solidFill>
                <a:effectLst/>
                <a:latin typeface="Times New Roman" panose="02020603050405020304" pitchFamily="18" charset="0"/>
                <a:ea typeface="Times New Roman" panose="02020603050405020304" pitchFamily="18" charset="0"/>
              </a:rPr>
              <a:t>And there were many lepers in Israel in the time of the prophet Elisha, and none of them was cleansed, but only Naaman the Syrian.”  </a:t>
            </a:r>
            <a:r>
              <a:rPr lang="en-AU" sz="2400" b="1" baseline="30000" dirty="0">
                <a:solidFill>
                  <a:srgbClr val="FFFFFF"/>
                </a:solidFill>
                <a:effectLst/>
                <a:latin typeface="Times New Roman" panose="02020603050405020304" pitchFamily="18" charset="0"/>
                <a:ea typeface="Times New Roman" panose="02020603050405020304" pitchFamily="18" charset="0"/>
              </a:rPr>
              <a:t>28 </a:t>
            </a:r>
            <a:r>
              <a:rPr lang="en-AU" sz="2400" dirty="0">
                <a:solidFill>
                  <a:srgbClr val="FFFFFF"/>
                </a:solidFill>
                <a:effectLst/>
                <a:latin typeface="Times New Roman" panose="02020603050405020304" pitchFamily="18" charset="0"/>
                <a:ea typeface="Times New Roman" panose="02020603050405020304" pitchFamily="18" charset="0"/>
              </a:rPr>
              <a:t>When they heard these things, all in the synagogue were filled with wrath.  </a:t>
            </a:r>
            <a:r>
              <a:rPr lang="en-AU" sz="2400" b="1" baseline="30000" dirty="0">
                <a:solidFill>
                  <a:srgbClr val="FFFFFF"/>
                </a:solidFill>
                <a:effectLst/>
                <a:latin typeface="Times New Roman" panose="02020603050405020304" pitchFamily="18" charset="0"/>
                <a:ea typeface="Times New Roman" panose="02020603050405020304" pitchFamily="18" charset="0"/>
              </a:rPr>
              <a:t>29 </a:t>
            </a:r>
            <a:r>
              <a:rPr lang="en-AU" sz="2400" dirty="0">
                <a:solidFill>
                  <a:srgbClr val="FFFFFF"/>
                </a:solidFill>
                <a:effectLst/>
                <a:latin typeface="Times New Roman" panose="02020603050405020304" pitchFamily="18" charset="0"/>
                <a:ea typeface="Times New Roman" panose="02020603050405020304" pitchFamily="18" charset="0"/>
              </a:rPr>
              <a:t>And they rose up and drove him out of the town and brought him to the brow of the hill on which their town was built, so that they could throw him down the cliff.  </a:t>
            </a:r>
            <a:r>
              <a:rPr lang="en-AU" sz="2400" b="1" baseline="30000" dirty="0">
                <a:solidFill>
                  <a:srgbClr val="FFFFFF"/>
                </a:solidFill>
                <a:effectLst/>
                <a:latin typeface="Times New Roman" panose="02020603050405020304" pitchFamily="18" charset="0"/>
                <a:ea typeface="Times New Roman" panose="02020603050405020304" pitchFamily="18" charset="0"/>
              </a:rPr>
              <a:t>30 </a:t>
            </a:r>
            <a:r>
              <a:rPr lang="en-AU" sz="2400" dirty="0">
                <a:solidFill>
                  <a:srgbClr val="FFFFFF"/>
                </a:solidFill>
                <a:effectLst/>
                <a:latin typeface="Times New Roman" panose="02020603050405020304" pitchFamily="18" charset="0"/>
                <a:ea typeface="Times New Roman" panose="02020603050405020304" pitchFamily="18" charset="0"/>
              </a:rPr>
              <a:t>But passing through their midst, he went away.</a:t>
            </a:r>
            <a:r>
              <a:rPr lang="en-AU" sz="2400" dirty="0">
                <a:effectLst/>
              </a:rPr>
              <a:t> </a:t>
            </a:r>
            <a:endParaRPr lang="en-AU" sz="2400" dirty="0">
              <a:effectLst/>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17105193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4"/>
          <p:cNvSpPr txBox="1">
            <a:spLocks noChangeArrowheads="1"/>
          </p:cNvSpPr>
          <p:nvPr/>
        </p:nvSpPr>
        <p:spPr bwMode="auto">
          <a:xfrm>
            <a:off x="3595" y="0"/>
            <a:ext cx="9144000" cy="5789726"/>
          </a:xfrm>
          <a:prstGeom prst="rect">
            <a:avLst/>
          </a:prstGeom>
          <a:noFill/>
          <a:ln w="9525">
            <a:noFill/>
            <a:miter lim="800000"/>
            <a:headEnd/>
            <a:tailEnd/>
          </a:ln>
        </p:spPr>
        <p:txBody>
          <a:bodyPr wrap="square">
            <a:prstTxWarp prst="textNoShape">
              <a:avLst/>
            </a:prstTxWarp>
            <a:spAutoFit/>
          </a:bodyPr>
          <a:lstStyle/>
          <a:p>
            <a:pPr>
              <a:lnSpc>
                <a:spcPct val="110000"/>
              </a:lnSpc>
              <a:spcAft>
                <a:spcPts val="1000"/>
              </a:spcAft>
            </a:pPr>
            <a:r>
              <a:rPr lang="en-AU" sz="2500" b="1" baseline="30000" dirty="0">
                <a:solidFill>
                  <a:srgbClr val="FFFFFF"/>
                </a:solidFill>
                <a:effectLst/>
                <a:latin typeface="Times New Roman" panose="02020603050405020304" pitchFamily="18" charset="0"/>
                <a:ea typeface="Times New Roman" panose="02020603050405020304" pitchFamily="18" charset="0"/>
              </a:rPr>
              <a:t>31 </a:t>
            </a:r>
            <a:r>
              <a:rPr lang="en-AU" sz="2500" dirty="0">
                <a:solidFill>
                  <a:srgbClr val="FFFFFF"/>
                </a:solidFill>
                <a:effectLst/>
                <a:latin typeface="Times New Roman" panose="02020603050405020304" pitchFamily="18" charset="0"/>
                <a:ea typeface="Times New Roman" panose="02020603050405020304" pitchFamily="18" charset="0"/>
              </a:rPr>
              <a:t>And he went down to Capernaum, a city of Galilee.  And he was teaching them on the Sabbath, </a:t>
            </a:r>
            <a:r>
              <a:rPr lang="en-AU" sz="2500" b="1" baseline="30000" dirty="0">
                <a:solidFill>
                  <a:srgbClr val="FFFFFF"/>
                </a:solidFill>
                <a:effectLst/>
                <a:latin typeface="Times New Roman" panose="02020603050405020304" pitchFamily="18" charset="0"/>
                <a:ea typeface="Times New Roman" panose="02020603050405020304" pitchFamily="18" charset="0"/>
              </a:rPr>
              <a:t>32 </a:t>
            </a:r>
            <a:r>
              <a:rPr lang="en-AU" sz="2500" dirty="0">
                <a:solidFill>
                  <a:srgbClr val="FFFFFF"/>
                </a:solidFill>
                <a:effectLst/>
                <a:latin typeface="Times New Roman" panose="02020603050405020304" pitchFamily="18" charset="0"/>
                <a:ea typeface="Times New Roman" panose="02020603050405020304" pitchFamily="18" charset="0"/>
              </a:rPr>
              <a:t>and they were astonished at his teaching, for his word possessed authority.  </a:t>
            </a:r>
            <a:r>
              <a:rPr lang="en-AU" sz="2500" b="1" baseline="30000" dirty="0">
                <a:solidFill>
                  <a:srgbClr val="FFFFFF"/>
                </a:solidFill>
                <a:effectLst/>
                <a:latin typeface="Times New Roman" panose="02020603050405020304" pitchFamily="18" charset="0"/>
                <a:ea typeface="Times New Roman" panose="02020603050405020304" pitchFamily="18" charset="0"/>
              </a:rPr>
              <a:t>33 </a:t>
            </a:r>
            <a:r>
              <a:rPr lang="en-AU" sz="2500" dirty="0">
                <a:solidFill>
                  <a:srgbClr val="FFFFFF"/>
                </a:solidFill>
                <a:effectLst/>
                <a:latin typeface="Times New Roman" panose="02020603050405020304" pitchFamily="18" charset="0"/>
                <a:ea typeface="Times New Roman" panose="02020603050405020304" pitchFamily="18" charset="0"/>
              </a:rPr>
              <a:t>And in the synagogue there was a man who had the spirit of an unclean demon, and he cried out with a loud voice, </a:t>
            </a:r>
            <a:r>
              <a:rPr lang="en-AU" sz="2500" b="1" baseline="30000" dirty="0">
                <a:solidFill>
                  <a:srgbClr val="FFFFFF"/>
                </a:solidFill>
                <a:effectLst/>
                <a:latin typeface="Times New Roman" panose="02020603050405020304" pitchFamily="18" charset="0"/>
                <a:ea typeface="Times New Roman" panose="02020603050405020304" pitchFamily="18" charset="0"/>
              </a:rPr>
              <a:t>34 </a:t>
            </a:r>
            <a:r>
              <a:rPr lang="en-AU" sz="2500" dirty="0">
                <a:solidFill>
                  <a:srgbClr val="FFFFFF"/>
                </a:solidFill>
                <a:effectLst/>
                <a:latin typeface="Times New Roman" panose="02020603050405020304" pitchFamily="18" charset="0"/>
                <a:ea typeface="Times New Roman" panose="02020603050405020304" pitchFamily="18" charset="0"/>
              </a:rPr>
              <a:t>“Ha!  What have you to do with us, Jesus of Nazareth?  Have you come to destroy us?  I know who you are—the Holy One of God.”  </a:t>
            </a:r>
            <a:r>
              <a:rPr lang="en-AU" sz="2500" b="1" baseline="30000" dirty="0">
                <a:solidFill>
                  <a:srgbClr val="FFFFFF"/>
                </a:solidFill>
                <a:effectLst/>
                <a:latin typeface="Times New Roman" panose="02020603050405020304" pitchFamily="18" charset="0"/>
                <a:ea typeface="Times New Roman" panose="02020603050405020304" pitchFamily="18" charset="0"/>
              </a:rPr>
              <a:t>35 </a:t>
            </a:r>
            <a:r>
              <a:rPr lang="en-AU" sz="2500" dirty="0">
                <a:solidFill>
                  <a:srgbClr val="FFFFFF"/>
                </a:solidFill>
                <a:effectLst/>
                <a:latin typeface="Times New Roman" panose="02020603050405020304" pitchFamily="18" charset="0"/>
                <a:ea typeface="Times New Roman" panose="02020603050405020304" pitchFamily="18" charset="0"/>
              </a:rPr>
              <a:t>But Jesus rebuked him, saying, “Be silent and come out of him!”  And when the demon had thrown him down in their midst, he came out of him, having done him no harm.  </a:t>
            </a:r>
            <a:r>
              <a:rPr lang="en-AU" sz="2500" b="1" baseline="30000" dirty="0">
                <a:solidFill>
                  <a:srgbClr val="FFFFFF"/>
                </a:solidFill>
                <a:effectLst/>
                <a:latin typeface="Times New Roman" panose="02020603050405020304" pitchFamily="18" charset="0"/>
                <a:ea typeface="Times New Roman" panose="02020603050405020304" pitchFamily="18" charset="0"/>
              </a:rPr>
              <a:t>36 </a:t>
            </a:r>
            <a:r>
              <a:rPr lang="en-AU" sz="2500" dirty="0">
                <a:solidFill>
                  <a:srgbClr val="FFFFFF"/>
                </a:solidFill>
                <a:effectLst/>
                <a:latin typeface="Times New Roman" panose="02020603050405020304" pitchFamily="18" charset="0"/>
                <a:ea typeface="Times New Roman" panose="02020603050405020304" pitchFamily="18" charset="0"/>
              </a:rPr>
              <a:t>And they were all amazed and said to one another, “What is this word?  For with authority and power he commands the unclean spirits, and they come out!”  </a:t>
            </a:r>
            <a:r>
              <a:rPr lang="en-AU" sz="2500" b="1" baseline="30000" dirty="0">
                <a:solidFill>
                  <a:srgbClr val="FFFFFF"/>
                </a:solidFill>
                <a:effectLst/>
                <a:latin typeface="Times New Roman" panose="02020603050405020304" pitchFamily="18" charset="0"/>
                <a:ea typeface="Times New Roman" panose="02020603050405020304" pitchFamily="18" charset="0"/>
              </a:rPr>
              <a:t>37 </a:t>
            </a:r>
            <a:r>
              <a:rPr lang="en-AU" sz="2500" dirty="0">
                <a:solidFill>
                  <a:srgbClr val="FFFFFF"/>
                </a:solidFill>
                <a:effectLst/>
                <a:latin typeface="Times New Roman" panose="02020603050405020304" pitchFamily="18" charset="0"/>
                <a:ea typeface="Times New Roman" panose="02020603050405020304" pitchFamily="18" charset="0"/>
              </a:rPr>
              <a:t>And reports about him went out into every place in the surrounding region. </a:t>
            </a:r>
            <a:endParaRPr lang="en-AU" sz="2500" dirty="0">
              <a:effectLst/>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31339728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4"/>
          <p:cNvSpPr txBox="1">
            <a:spLocks noChangeArrowheads="1"/>
          </p:cNvSpPr>
          <p:nvPr/>
        </p:nvSpPr>
        <p:spPr bwMode="auto">
          <a:xfrm>
            <a:off x="3595" y="0"/>
            <a:ext cx="9144000" cy="5390194"/>
          </a:xfrm>
          <a:prstGeom prst="rect">
            <a:avLst/>
          </a:prstGeom>
          <a:noFill/>
          <a:ln w="9525">
            <a:noFill/>
            <a:miter lim="800000"/>
            <a:headEnd/>
            <a:tailEnd/>
          </a:ln>
        </p:spPr>
        <p:txBody>
          <a:bodyPr wrap="square">
            <a:prstTxWarp prst="textNoShape">
              <a:avLst/>
            </a:prstTxWarp>
            <a:spAutoFit/>
          </a:bodyPr>
          <a:lstStyle/>
          <a:p>
            <a:pPr indent="152400">
              <a:lnSpc>
                <a:spcPct val="110000"/>
              </a:lnSpc>
              <a:spcAft>
                <a:spcPts val="1000"/>
              </a:spcAft>
            </a:pPr>
            <a:r>
              <a:rPr lang="en-AU" sz="2600" b="1" baseline="30000" dirty="0">
                <a:solidFill>
                  <a:srgbClr val="FFFFFF"/>
                </a:solidFill>
                <a:effectLst/>
                <a:latin typeface="Times New Roman" panose="02020603050405020304" pitchFamily="18" charset="0"/>
                <a:ea typeface="Times New Roman" panose="02020603050405020304" pitchFamily="18" charset="0"/>
              </a:rPr>
              <a:t>38 </a:t>
            </a:r>
            <a:r>
              <a:rPr lang="en-AU" sz="2600" dirty="0">
                <a:solidFill>
                  <a:srgbClr val="FFFFFF"/>
                </a:solidFill>
                <a:effectLst/>
                <a:latin typeface="Times New Roman" panose="02020603050405020304" pitchFamily="18" charset="0"/>
                <a:ea typeface="Times New Roman" panose="02020603050405020304" pitchFamily="18" charset="0"/>
              </a:rPr>
              <a:t>And he arose and left the synagogue and entered Simon’s house.  Now Simon’s mother-in-law was ill with a high fever, and they appealed to him on her behalf.  </a:t>
            </a:r>
            <a:r>
              <a:rPr lang="en-AU" sz="2600" b="1" baseline="30000" dirty="0">
                <a:solidFill>
                  <a:srgbClr val="FFFFFF"/>
                </a:solidFill>
                <a:effectLst/>
                <a:latin typeface="Times New Roman" panose="02020603050405020304" pitchFamily="18" charset="0"/>
                <a:ea typeface="Times New Roman" panose="02020603050405020304" pitchFamily="18" charset="0"/>
              </a:rPr>
              <a:t>39 </a:t>
            </a:r>
            <a:r>
              <a:rPr lang="en-AU" sz="2600" dirty="0">
                <a:solidFill>
                  <a:srgbClr val="FFFFFF"/>
                </a:solidFill>
                <a:effectLst/>
                <a:latin typeface="Times New Roman" panose="02020603050405020304" pitchFamily="18" charset="0"/>
                <a:ea typeface="Times New Roman" panose="02020603050405020304" pitchFamily="18" charset="0"/>
              </a:rPr>
              <a:t>And he stood over her and rebuked the fever, and it left her, and immediately she rose and began to serve them.  </a:t>
            </a:r>
            <a:endParaRPr lang="en-AU" sz="2600" dirty="0">
              <a:effectLst/>
              <a:latin typeface="Calibri" panose="020F0502020204030204" pitchFamily="34" charset="0"/>
              <a:ea typeface="Times New Roman" panose="02020603050405020304" pitchFamily="18" charset="0"/>
            </a:endParaRPr>
          </a:p>
          <a:p>
            <a:pPr indent="152400">
              <a:lnSpc>
                <a:spcPct val="110000"/>
              </a:lnSpc>
              <a:spcAft>
                <a:spcPts val="1000"/>
              </a:spcAft>
            </a:pPr>
            <a:r>
              <a:rPr lang="en-AU" sz="2600" dirty="0">
                <a:solidFill>
                  <a:srgbClr val="FFFFFF"/>
                </a:solidFill>
                <a:effectLst/>
                <a:latin typeface="Times New Roman" panose="02020603050405020304" pitchFamily="18" charset="0"/>
                <a:ea typeface="Times New Roman" panose="02020603050405020304" pitchFamily="18" charset="0"/>
              </a:rPr>
              <a:t> </a:t>
            </a:r>
            <a:endParaRPr lang="en-AU" sz="2600" dirty="0">
              <a:effectLst/>
              <a:latin typeface="Calibri" panose="020F0502020204030204" pitchFamily="34" charset="0"/>
              <a:ea typeface="Times New Roman" panose="02020603050405020304" pitchFamily="18" charset="0"/>
            </a:endParaRPr>
          </a:p>
          <a:p>
            <a:r>
              <a:rPr lang="en-AU" sz="2600" b="1" baseline="30000" dirty="0">
                <a:solidFill>
                  <a:srgbClr val="FFFFFF"/>
                </a:solidFill>
                <a:effectLst/>
                <a:latin typeface="Times New Roman" panose="02020603050405020304" pitchFamily="18" charset="0"/>
                <a:ea typeface="Times New Roman" panose="02020603050405020304" pitchFamily="18" charset="0"/>
              </a:rPr>
              <a:t>40 </a:t>
            </a:r>
            <a:r>
              <a:rPr lang="en-AU" sz="2600" dirty="0">
                <a:solidFill>
                  <a:srgbClr val="FFFFFF"/>
                </a:solidFill>
                <a:effectLst/>
                <a:latin typeface="Times New Roman" panose="02020603050405020304" pitchFamily="18" charset="0"/>
                <a:ea typeface="Times New Roman" panose="02020603050405020304" pitchFamily="18" charset="0"/>
              </a:rPr>
              <a:t>Now when the sun was setting, all those who had any who were sick with various diseases brought them to him, and he laid his hands on every one of them and healed them.  </a:t>
            </a:r>
            <a:r>
              <a:rPr lang="en-AU" sz="2600" b="1" baseline="30000" dirty="0">
                <a:solidFill>
                  <a:srgbClr val="FFFFFF"/>
                </a:solidFill>
                <a:effectLst/>
                <a:latin typeface="Times New Roman" panose="02020603050405020304" pitchFamily="18" charset="0"/>
                <a:ea typeface="Times New Roman" panose="02020603050405020304" pitchFamily="18" charset="0"/>
              </a:rPr>
              <a:t>41 </a:t>
            </a:r>
            <a:r>
              <a:rPr lang="en-AU" sz="2600" dirty="0">
                <a:solidFill>
                  <a:srgbClr val="FFFFFF"/>
                </a:solidFill>
                <a:effectLst/>
                <a:latin typeface="Times New Roman" panose="02020603050405020304" pitchFamily="18" charset="0"/>
                <a:ea typeface="Times New Roman" panose="02020603050405020304" pitchFamily="18" charset="0"/>
              </a:rPr>
              <a:t>And demons also came out of many, crying, “You are the Son of God!”  But he rebuked them and would not allow them to speak, because they knew that he was the Christ. </a:t>
            </a:r>
            <a:endParaRPr lang="en-AU" sz="2600" dirty="0">
              <a:effectLst/>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30561311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4"/>
          <p:cNvSpPr txBox="1">
            <a:spLocks noChangeArrowheads="1"/>
          </p:cNvSpPr>
          <p:nvPr/>
        </p:nvSpPr>
        <p:spPr bwMode="auto">
          <a:xfrm>
            <a:off x="3595" y="0"/>
            <a:ext cx="9144000" cy="2708883"/>
          </a:xfrm>
          <a:prstGeom prst="rect">
            <a:avLst/>
          </a:prstGeom>
          <a:noFill/>
          <a:ln w="9525">
            <a:noFill/>
            <a:miter lim="800000"/>
            <a:headEnd/>
            <a:tailEnd/>
          </a:ln>
        </p:spPr>
        <p:txBody>
          <a:bodyPr wrap="square">
            <a:prstTxWarp prst="textNoShape">
              <a:avLst/>
            </a:prstTxWarp>
            <a:spAutoFit/>
          </a:bodyPr>
          <a:lstStyle/>
          <a:p>
            <a:pPr indent="152400">
              <a:lnSpc>
                <a:spcPct val="110000"/>
              </a:lnSpc>
              <a:spcAft>
                <a:spcPts val="1000"/>
              </a:spcAft>
            </a:pPr>
            <a:r>
              <a:rPr lang="en-AU" sz="2600" b="1" baseline="30000" dirty="0">
                <a:solidFill>
                  <a:srgbClr val="FFFFFF"/>
                </a:solidFill>
                <a:effectLst/>
                <a:latin typeface="Times New Roman" panose="02020603050405020304" pitchFamily="18" charset="0"/>
                <a:ea typeface="Times New Roman" panose="02020603050405020304" pitchFamily="18" charset="0"/>
              </a:rPr>
              <a:t>42 </a:t>
            </a:r>
            <a:r>
              <a:rPr lang="en-AU" sz="2600" dirty="0">
                <a:solidFill>
                  <a:srgbClr val="FFFFFF"/>
                </a:solidFill>
                <a:effectLst/>
                <a:latin typeface="Times New Roman" panose="02020603050405020304" pitchFamily="18" charset="0"/>
                <a:ea typeface="Times New Roman" panose="02020603050405020304" pitchFamily="18" charset="0"/>
              </a:rPr>
              <a:t>And when it was day, he departed and went into a desolate place.  And the people sought him and came to him, and would have kept him from leaving them, </a:t>
            </a:r>
            <a:r>
              <a:rPr lang="en-AU" sz="2600" b="1" baseline="30000" dirty="0">
                <a:solidFill>
                  <a:srgbClr val="FFFFFF"/>
                </a:solidFill>
                <a:effectLst/>
                <a:latin typeface="Times New Roman" panose="02020603050405020304" pitchFamily="18" charset="0"/>
                <a:ea typeface="Times New Roman" panose="02020603050405020304" pitchFamily="18" charset="0"/>
              </a:rPr>
              <a:t>43 </a:t>
            </a:r>
            <a:r>
              <a:rPr lang="en-AU" sz="2600" dirty="0">
                <a:solidFill>
                  <a:srgbClr val="FFFFFF"/>
                </a:solidFill>
                <a:effectLst/>
                <a:latin typeface="Times New Roman" panose="02020603050405020304" pitchFamily="18" charset="0"/>
                <a:ea typeface="Times New Roman" panose="02020603050405020304" pitchFamily="18" charset="0"/>
              </a:rPr>
              <a:t>but he said to them, “I must preach the good news of the kingdom of God to the other towns as well;  for I was sent for this purpose.”  </a:t>
            </a:r>
            <a:r>
              <a:rPr lang="en-AU" sz="2600" b="1" baseline="30000" dirty="0">
                <a:solidFill>
                  <a:srgbClr val="FFFFFF"/>
                </a:solidFill>
                <a:effectLst/>
                <a:latin typeface="Times New Roman" panose="02020603050405020304" pitchFamily="18" charset="0"/>
                <a:ea typeface="Times New Roman" panose="02020603050405020304" pitchFamily="18" charset="0"/>
              </a:rPr>
              <a:t>44 </a:t>
            </a:r>
            <a:r>
              <a:rPr lang="en-AU" sz="2600" dirty="0">
                <a:solidFill>
                  <a:srgbClr val="FFFFFF"/>
                </a:solidFill>
                <a:effectLst/>
                <a:latin typeface="Times New Roman" panose="02020603050405020304" pitchFamily="18" charset="0"/>
                <a:ea typeface="Times New Roman" panose="02020603050405020304" pitchFamily="18" charset="0"/>
              </a:rPr>
              <a:t>And he was preaching in the synagogues of Judea. </a:t>
            </a:r>
            <a:endParaRPr lang="en-AU" sz="2600" dirty="0">
              <a:effectLst/>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20952287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52125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a:extLst>
              <a:ext uri="{FF2B5EF4-FFF2-40B4-BE49-F238E27FC236}">
                <a16:creationId xmlns:a16="http://schemas.microsoft.com/office/drawing/2014/main" id="{7995BC97-C08B-A311-5D7F-D717F70C5DBB}"/>
              </a:ext>
            </a:extLst>
          </p:cNvPr>
          <p:cNvSpPr>
            <a:spLocks noGrp="1" noChangeArrowheads="1"/>
          </p:cNvSpPr>
          <p:nvPr>
            <p:ph type="title"/>
          </p:nvPr>
        </p:nvSpPr>
        <p:spPr>
          <a:xfrm>
            <a:off x="762001" y="1"/>
            <a:ext cx="7290594" cy="1416844"/>
          </a:xfrm>
        </p:spPr>
        <p:txBody>
          <a:bodyPr/>
          <a:lstStyle/>
          <a:p>
            <a:r>
              <a:rPr lang="en-AU" altLang="en-US" sz="4500">
                <a:solidFill>
                  <a:srgbClr val="FFFF00"/>
                </a:solidFill>
              </a:rPr>
              <a:t>Through the eyes of a Nazarene</a:t>
            </a:r>
          </a:p>
        </p:txBody>
      </p:sp>
      <p:pic>
        <p:nvPicPr>
          <p:cNvPr id="2055" name="Picture 7">
            <a:extLst>
              <a:ext uri="{FF2B5EF4-FFF2-40B4-BE49-F238E27FC236}">
                <a16:creationId xmlns:a16="http://schemas.microsoft.com/office/drawing/2014/main" id="{C162720A-5AA9-1E9E-02E5-D509263933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91782" y="1547813"/>
            <a:ext cx="4290218" cy="4167188"/>
          </a:xfrm>
          <a:prstGeom prst="rect">
            <a:avLst/>
          </a:prstGeom>
          <a:noFill/>
          <a:extLst>
            <a:ext uri="{909E8E84-426E-40DD-AFC4-6F175D3DCCD1}">
              <a14:hiddenFill xmlns:a14="http://schemas.microsoft.com/office/drawing/2010/main">
                <a:solidFill>
                  <a:srgbClr val="FFFFFF"/>
                </a:solidFill>
              </a14:hiddenFill>
            </a:ext>
          </a:extLst>
        </p:spPr>
      </p:pic>
      <p:sp>
        <p:nvSpPr>
          <p:cNvPr id="2056" name="Rectangle 8">
            <a:extLst>
              <a:ext uri="{FF2B5EF4-FFF2-40B4-BE49-F238E27FC236}">
                <a16:creationId xmlns:a16="http://schemas.microsoft.com/office/drawing/2014/main" id="{C3F47DE8-9013-986F-A12F-350A7F9CB5BA}"/>
              </a:ext>
            </a:extLst>
          </p:cNvPr>
          <p:cNvSpPr>
            <a:spLocks noChangeArrowheads="1"/>
          </p:cNvSpPr>
          <p:nvPr/>
        </p:nvSpPr>
        <p:spPr bwMode="auto">
          <a:xfrm>
            <a:off x="762000" y="2857500"/>
            <a:ext cx="2640542" cy="637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en-AU" altLang="en-US" sz="3667">
                <a:solidFill>
                  <a:srgbClr val="FFFF00"/>
                </a:solidFill>
              </a:rPr>
              <a:t>Nazareth</a:t>
            </a:r>
          </a:p>
        </p:txBody>
      </p:sp>
      <p:sp>
        <p:nvSpPr>
          <p:cNvPr id="2057" name="Line 9">
            <a:extLst>
              <a:ext uri="{FF2B5EF4-FFF2-40B4-BE49-F238E27FC236}">
                <a16:creationId xmlns:a16="http://schemas.microsoft.com/office/drawing/2014/main" id="{1FE99ECC-96EC-3004-CA14-380EE2ED88D4}"/>
              </a:ext>
            </a:extLst>
          </p:cNvPr>
          <p:cNvSpPr>
            <a:spLocks noChangeShapeType="1"/>
          </p:cNvSpPr>
          <p:nvPr/>
        </p:nvSpPr>
        <p:spPr bwMode="auto">
          <a:xfrm>
            <a:off x="3071813" y="3278187"/>
            <a:ext cx="2340240" cy="1139032"/>
          </a:xfrm>
          <a:prstGeom prst="line">
            <a:avLst/>
          </a:prstGeom>
          <a:noFill/>
          <a:ln w="762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160399</TotalTime>
  <Words>920</Words>
  <Application>Microsoft Macintosh PowerPoint</Application>
  <PresentationFormat>On-screen Show (16:10)</PresentationFormat>
  <Paragraphs>36</Paragraphs>
  <Slides>11</Slides>
  <Notes>8</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11</vt:i4>
      </vt:variant>
    </vt:vector>
  </HeadingPairs>
  <TitlesOfParts>
    <vt:vector size="16" baseType="lpstr">
      <vt:lpstr>Arial</vt:lpstr>
      <vt:lpstr>Calibri</vt:lpstr>
      <vt:lpstr>Times New Roman</vt:lpstr>
      <vt:lpstr>Default Design</vt:lpstr>
      <vt:lpstr>Photo Editor Photo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Through the eyes of a Nazarene</vt:lpstr>
      <vt:lpstr>Through the eyes of a follower in Capernaum</vt:lpstr>
      <vt:lpstr>Through the eyes of a follower in Australia</vt:lpstr>
    </vt:vector>
  </TitlesOfParts>
  <Company>UC Queensland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 Brumpton</dc:creator>
  <cp:lastModifiedBy>Michael Brumpton</cp:lastModifiedBy>
  <cp:revision>2484</cp:revision>
  <cp:lastPrinted>2023-04-14T23:27:22Z</cp:lastPrinted>
  <dcterms:created xsi:type="dcterms:W3CDTF">2016-11-04T06:28:01Z</dcterms:created>
  <dcterms:modified xsi:type="dcterms:W3CDTF">2023-04-14T23:27:41Z</dcterms:modified>
</cp:coreProperties>
</file>